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emf" ContentType="image/x-emf"/>
  <Default Extension="wmf" ContentType="image/x-wmf"/>
  <Default Extension="rels" ContentType="application/vnd.openxmlformats-package.relationships+xml"/>
  <Default Extension="xml" ContentType="application/xml"/>
  <Default Extension="tiff" ContentType="image/tiff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1" r:id="rId1"/>
  </p:sldMasterIdLst>
  <p:notesMasterIdLst>
    <p:notesMasterId r:id="rId94"/>
  </p:notesMasterIdLst>
  <p:sldIdLst>
    <p:sldId id="327" r:id="rId2"/>
    <p:sldId id="377" r:id="rId3"/>
    <p:sldId id="435" r:id="rId4"/>
    <p:sldId id="440" r:id="rId5"/>
    <p:sldId id="436" r:id="rId6"/>
    <p:sldId id="437" r:id="rId7"/>
    <p:sldId id="438" r:id="rId8"/>
    <p:sldId id="439" r:id="rId9"/>
    <p:sldId id="442" r:id="rId10"/>
    <p:sldId id="443" r:id="rId11"/>
    <p:sldId id="444" r:id="rId12"/>
    <p:sldId id="445" r:id="rId13"/>
    <p:sldId id="446" r:id="rId14"/>
    <p:sldId id="447" r:id="rId15"/>
    <p:sldId id="448" r:id="rId16"/>
    <p:sldId id="451" r:id="rId17"/>
    <p:sldId id="449" r:id="rId18"/>
    <p:sldId id="454" r:id="rId19"/>
    <p:sldId id="453" r:id="rId20"/>
    <p:sldId id="455" r:id="rId21"/>
    <p:sldId id="456" r:id="rId22"/>
    <p:sldId id="345" r:id="rId23"/>
    <p:sldId id="258" r:id="rId24"/>
    <p:sldId id="378" r:id="rId25"/>
    <p:sldId id="494" r:id="rId26"/>
    <p:sldId id="379" r:id="rId27"/>
    <p:sldId id="380" r:id="rId28"/>
    <p:sldId id="381" r:id="rId29"/>
    <p:sldId id="382" r:id="rId30"/>
    <p:sldId id="479" r:id="rId31"/>
    <p:sldId id="259" r:id="rId32"/>
    <p:sldId id="459" r:id="rId33"/>
    <p:sldId id="458" r:id="rId34"/>
    <p:sldId id="383" r:id="rId35"/>
    <p:sldId id="460" r:id="rId36"/>
    <p:sldId id="290" r:id="rId37"/>
    <p:sldId id="495" r:id="rId38"/>
    <p:sldId id="496" r:id="rId39"/>
    <p:sldId id="497" r:id="rId40"/>
    <p:sldId id="346" r:id="rId41"/>
    <p:sldId id="481" r:id="rId42"/>
    <p:sldId id="392" r:id="rId43"/>
    <p:sldId id="394" r:id="rId44"/>
    <p:sldId id="393" r:id="rId45"/>
    <p:sldId id="406" r:id="rId46"/>
    <p:sldId id="461" r:id="rId47"/>
    <p:sldId id="408" r:id="rId48"/>
    <p:sldId id="407" r:id="rId49"/>
    <p:sldId id="395" r:id="rId50"/>
    <p:sldId id="410" r:id="rId51"/>
    <p:sldId id="413" r:id="rId52"/>
    <p:sldId id="416" r:id="rId53"/>
    <p:sldId id="417" r:id="rId54"/>
    <p:sldId id="422" r:id="rId55"/>
    <p:sldId id="423" r:id="rId56"/>
    <p:sldId id="425" r:id="rId57"/>
    <p:sldId id="483" r:id="rId58"/>
    <p:sldId id="482" r:id="rId59"/>
    <p:sldId id="488" r:id="rId60"/>
    <p:sldId id="504" r:id="rId61"/>
    <p:sldId id="426" r:id="rId62"/>
    <p:sldId id="355" r:id="rId63"/>
    <p:sldId id="358" r:id="rId64"/>
    <p:sldId id="359" r:id="rId65"/>
    <p:sldId id="466" r:id="rId66"/>
    <p:sldId id="464" r:id="rId67"/>
    <p:sldId id="465" r:id="rId68"/>
    <p:sldId id="468" r:id="rId69"/>
    <p:sldId id="469" r:id="rId70"/>
    <p:sldId id="463" r:id="rId71"/>
    <p:sldId id="428" r:id="rId72"/>
    <p:sldId id="471" r:id="rId73"/>
    <p:sldId id="429" r:id="rId74"/>
    <p:sldId id="473" r:id="rId75"/>
    <p:sldId id="475" r:id="rId76"/>
    <p:sldId id="430" r:id="rId77"/>
    <p:sldId id="431" r:id="rId78"/>
    <p:sldId id="432" r:id="rId79"/>
    <p:sldId id="433" r:id="rId80"/>
    <p:sldId id="434" r:id="rId81"/>
    <p:sldId id="490" r:id="rId82"/>
    <p:sldId id="492" r:id="rId83"/>
    <p:sldId id="493" r:id="rId84"/>
    <p:sldId id="500" r:id="rId85"/>
    <p:sldId id="498" r:id="rId86"/>
    <p:sldId id="499" r:id="rId87"/>
    <p:sldId id="501" r:id="rId88"/>
    <p:sldId id="502" r:id="rId89"/>
    <p:sldId id="503" r:id="rId90"/>
    <p:sldId id="476" r:id="rId91"/>
    <p:sldId id="314" r:id="rId92"/>
    <p:sldId id="484" r:id="rId93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Arial" pitchFamily="34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CC"/>
    <a:srgbClr val="000000"/>
    <a:srgbClr val="000099"/>
    <a:srgbClr val="FF0066"/>
    <a:srgbClr val="00FFFF"/>
    <a:srgbClr val="FF00FF"/>
    <a:srgbClr val="66FF33"/>
    <a:srgbClr val="CC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B301B821-A1FF-4177-AEE7-76D212191A09}" styleName="Medium Style 1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E8B1032C-EA38-4F05-BA0D-38AFFFC7BED3}" styleName="Light Style 3 - Accent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BDBED569-4797-4DF1-A0F4-6AAB3CD982D8}" styleName="Light Style 3 - Accent 5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17292A2E-F333-43FB-9621-5CBBE7FDCDCB}" styleName="Light Style 2 - Accent 4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</a:tcStyle>
    </a:band1H>
    <a:band1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1V>
    <a:band2V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4"/>
        </a:fillRef>
      </a:tcStyle>
    </a:firstRow>
  </a:tblStyle>
  <a:tblStyle styleId="{72833802-FEF1-4C79-8D5D-14CF1EAF98D9}" styleName="Light Style 2 - Accent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</a:tcStyle>
    </a:band1H>
    <a:band1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1V>
    <a:band2V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2"/>
        </a:fillRef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125E5076-3810-47DD-B79F-674D7AD40C01}" styleName="Dark Style 1 - Accent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Dark Style 1 - Accent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A488322-F2BA-4B5B-9748-0D474271808F}" styleName="Medium Style 3 - Accent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06799F8-075E-4A3A-A7F6-7FBC6576F1A4}" styleName="Themed Style 2 - Accent 3">
    <a:tblBg>
      <a:fillRef idx="3">
        <a:schemeClr val="accent3"/>
      </a:fillRef>
      <a:effectRef idx="3">
        <a:schemeClr val="accent3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3">
                <a:tint val="50000"/>
              </a:schemeClr>
            </a:lnRef>
          </a:left>
          <a:right>
            <a:lnRef idx="1">
              <a:schemeClr val="accent3">
                <a:tint val="50000"/>
              </a:schemeClr>
            </a:lnRef>
          </a:right>
          <a:top>
            <a:lnRef idx="1">
              <a:schemeClr val="accent3">
                <a:tint val="50000"/>
              </a:schemeClr>
            </a:lnRef>
          </a:top>
          <a:bottom>
            <a:lnRef idx="1">
              <a:schemeClr val="accent3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Themed Style 2 - Accent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66" d="100"/>
          <a:sy n="66" d="100"/>
        </p:scale>
        <p:origin x="-1128" y="-3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97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presProps" Target="presProp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1#3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colorful1#8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colorful3">
  <dgm:title val=""/>
  <dgm:desc val=""/>
  <dgm:catLst>
    <dgm:cat type="colorful" pri="103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/>
      <a:schemeClr val="accent4"/>
    </dgm:fillClrLst>
    <dgm:linClrLst>
      <a:schemeClr val="accent3"/>
      <a:schemeClr val="accent4"/>
    </dgm:linClrLst>
    <dgm:effectClrLst/>
    <dgm:txLinClrLst/>
    <dgm:txFillClrLst/>
    <dgm:txEffectClrLst/>
  </dgm:styleLbl>
  <dgm:styleLbl name="lnNode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alpha val="50000"/>
      </a:schemeClr>
      <a:schemeClr val="accent4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4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4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/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3"/>
      <a:schemeClr val="accent4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3"/>
      <a:schemeClr val="accent4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3">
        <a:tint val="40000"/>
        <a:alpha val="90000"/>
      </a:schemeClr>
      <a:schemeClr val="accent4">
        <a:tint val="40000"/>
        <a:alpha val="90000"/>
      </a:schemeClr>
    </dgm:fillClrLst>
    <dgm:linClrLst>
      <a:schemeClr val="accent3">
        <a:tint val="40000"/>
        <a:alpha val="90000"/>
      </a:schemeClr>
      <a:schemeClr val="accent4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53182AD-C7FA-4ED8-AE6F-02DA2B9D998B}" type="doc">
      <dgm:prSet loTypeId="urn:microsoft.com/office/officeart/2005/8/layout/cycle4" loCatId="matrix" qsTypeId="urn:microsoft.com/office/officeart/2005/8/quickstyle/3d3" qsCatId="3D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24AEC9A-2184-478B-8106-A5FC9DB9AA51}">
      <dgm:prSet phldrT="[Text]" phldr="1"/>
      <dgm:spPr/>
      <dgm:t>
        <a:bodyPr/>
        <a:lstStyle/>
        <a:p>
          <a:endParaRPr lang="en-US"/>
        </a:p>
      </dgm:t>
    </dgm:pt>
    <dgm:pt modelId="{054CCA20-57E5-4F06-917C-2EE45534E237}" type="parTrans" cxnId="{62D5F2C4-1756-4F2E-B41E-9E544DE0CAD4}">
      <dgm:prSet/>
      <dgm:spPr/>
      <dgm:t>
        <a:bodyPr/>
        <a:lstStyle/>
        <a:p>
          <a:endParaRPr lang="en-US"/>
        </a:p>
      </dgm:t>
    </dgm:pt>
    <dgm:pt modelId="{21310029-79EF-4231-8B1D-C537CEF28159}" type="sibTrans" cxnId="{62D5F2C4-1756-4F2E-B41E-9E544DE0CAD4}">
      <dgm:prSet/>
      <dgm:spPr/>
      <dgm:t>
        <a:bodyPr/>
        <a:lstStyle/>
        <a:p>
          <a:endParaRPr lang="en-US"/>
        </a:p>
      </dgm:t>
    </dgm:pt>
    <dgm:pt modelId="{85439BBD-4796-4EA6-9C8A-CB32C4797C7C}">
      <dgm:prSet phldrT="[Text]" custT="1"/>
      <dgm:spPr/>
      <dgm:t>
        <a:bodyPr/>
        <a:lstStyle/>
        <a:p>
          <a:pPr algn="ctr" rtl="1"/>
          <a:r>
            <a:rPr lang="fa-IR" sz="2000" b="1" dirty="0" smtClean="0">
              <a:solidFill>
                <a:srgbClr val="FF0000"/>
              </a:solidFill>
              <a:cs typeface="B Nazanin" pitchFamily="2" charset="-78"/>
            </a:rPr>
            <a:t>مصرف  توتون</a:t>
          </a:r>
          <a:endParaRPr lang="en-US" sz="2000" b="1" dirty="0">
            <a:solidFill>
              <a:srgbClr val="FF0000"/>
            </a:solidFill>
            <a:cs typeface="B Nazanin" pitchFamily="2" charset="-78"/>
          </a:endParaRPr>
        </a:p>
      </dgm:t>
    </dgm:pt>
    <dgm:pt modelId="{0E256120-82DA-4E1D-B59D-FA0275C477D5}" type="parTrans" cxnId="{A7241426-819A-46A8-B50A-A176C9D6C6EE}">
      <dgm:prSet/>
      <dgm:spPr/>
      <dgm:t>
        <a:bodyPr/>
        <a:lstStyle/>
        <a:p>
          <a:endParaRPr lang="en-US"/>
        </a:p>
      </dgm:t>
    </dgm:pt>
    <dgm:pt modelId="{1883733F-68B2-4C37-B55C-0139ADDF4961}" type="sibTrans" cxnId="{A7241426-819A-46A8-B50A-A176C9D6C6EE}">
      <dgm:prSet/>
      <dgm:spPr/>
      <dgm:t>
        <a:bodyPr/>
        <a:lstStyle/>
        <a:p>
          <a:endParaRPr lang="en-US"/>
        </a:p>
      </dgm:t>
    </dgm:pt>
    <dgm:pt modelId="{6C39BEFF-F15E-4037-9997-0F00B0226415}">
      <dgm:prSet phldrT="[Text]" phldr="1"/>
      <dgm:spPr/>
      <dgm:t>
        <a:bodyPr/>
        <a:lstStyle/>
        <a:p>
          <a:endParaRPr lang="en-US"/>
        </a:p>
      </dgm:t>
    </dgm:pt>
    <dgm:pt modelId="{330AB900-26D2-4141-8E12-45089229C972}" type="parTrans" cxnId="{1AB6AFB5-A5A8-4B44-8F35-64518EF01B69}">
      <dgm:prSet/>
      <dgm:spPr/>
      <dgm:t>
        <a:bodyPr/>
        <a:lstStyle/>
        <a:p>
          <a:endParaRPr lang="en-US"/>
        </a:p>
      </dgm:t>
    </dgm:pt>
    <dgm:pt modelId="{F1844506-FAE7-4313-B898-FAD5EF816125}" type="sibTrans" cxnId="{1AB6AFB5-A5A8-4B44-8F35-64518EF01B69}">
      <dgm:prSet/>
      <dgm:spPr/>
      <dgm:t>
        <a:bodyPr/>
        <a:lstStyle/>
        <a:p>
          <a:endParaRPr lang="en-US"/>
        </a:p>
      </dgm:t>
    </dgm:pt>
    <dgm:pt modelId="{086D3FAB-6392-4AF3-8743-A87961869EA3}">
      <dgm:prSet phldrT="[Text]" custT="1"/>
      <dgm:spPr/>
      <dgm:t>
        <a:bodyPr/>
        <a:lstStyle/>
        <a:p>
          <a:pPr rtl="1"/>
          <a:r>
            <a:rPr lang="fa-IR" sz="2000" b="1" dirty="0" smtClean="0">
              <a:solidFill>
                <a:srgbClr val="FF0000"/>
              </a:solidFill>
              <a:cs typeface="B Nazanin" pitchFamily="2" charset="-78"/>
            </a:rPr>
            <a:t>عادت های بدغذایی</a:t>
          </a:r>
          <a:endParaRPr lang="en-US" sz="2000" dirty="0"/>
        </a:p>
      </dgm:t>
    </dgm:pt>
    <dgm:pt modelId="{05761D63-1A39-4A4A-BF5F-109EA17186A4}" type="parTrans" cxnId="{9FED098D-0711-4B0A-83B9-367D74CFFED4}">
      <dgm:prSet/>
      <dgm:spPr/>
      <dgm:t>
        <a:bodyPr/>
        <a:lstStyle/>
        <a:p>
          <a:endParaRPr lang="en-US"/>
        </a:p>
      </dgm:t>
    </dgm:pt>
    <dgm:pt modelId="{652112F5-BA08-409D-BA01-FFD2B4882AD5}" type="sibTrans" cxnId="{9FED098D-0711-4B0A-83B9-367D74CFFED4}">
      <dgm:prSet/>
      <dgm:spPr/>
      <dgm:t>
        <a:bodyPr/>
        <a:lstStyle/>
        <a:p>
          <a:endParaRPr lang="en-US"/>
        </a:p>
      </dgm:t>
    </dgm:pt>
    <dgm:pt modelId="{3BC9524B-B063-40B2-8E62-5FE9A394C197}">
      <dgm:prSet phldrT="[Text]" phldr="1"/>
      <dgm:spPr/>
      <dgm:t>
        <a:bodyPr/>
        <a:lstStyle/>
        <a:p>
          <a:endParaRPr lang="en-US"/>
        </a:p>
      </dgm:t>
    </dgm:pt>
    <dgm:pt modelId="{35F99C0F-653C-43E3-93A2-FDF327A2ED2B}" type="parTrans" cxnId="{16884494-C73C-42A1-855B-47A70A9AB289}">
      <dgm:prSet/>
      <dgm:spPr/>
      <dgm:t>
        <a:bodyPr/>
        <a:lstStyle/>
        <a:p>
          <a:endParaRPr lang="en-US"/>
        </a:p>
      </dgm:t>
    </dgm:pt>
    <dgm:pt modelId="{48B1B9B4-EFDC-4976-A032-C3E1FEA3C74E}" type="sibTrans" cxnId="{16884494-C73C-42A1-855B-47A70A9AB289}">
      <dgm:prSet/>
      <dgm:spPr/>
      <dgm:t>
        <a:bodyPr/>
        <a:lstStyle/>
        <a:p>
          <a:endParaRPr lang="en-US"/>
        </a:p>
      </dgm:t>
    </dgm:pt>
    <dgm:pt modelId="{3FEDAB85-0569-4C75-9661-4A342F6AE70A}">
      <dgm:prSet phldrT="[Text]" custT="1"/>
      <dgm:spPr/>
      <dgm:t>
        <a:bodyPr/>
        <a:lstStyle/>
        <a:p>
          <a:pPr rtl="1"/>
          <a:r>
            <a:rPr lang="fa-IR" sz="2000" b="1" dirty="0" smtClean="0">
              <a:solidFill>
                <a:srgbClr val="FF0000"/>
              </a:solidFill>
              <a:cs typeface="B Nazanin" pitchFamily="2" charset="-78"/>
            </a:rPr>
            <a:t>مصرف بیش از حد الکل</a:t>
          </a:r>
          <a:endParaRPr lang="en-US" sz="2000" dirty="0"/>
        </a:p>
      </dgm:t>
    </dgm:pt>
    <dgm:pt modelId="{292D6F9B-023B-4202-B5DF-ECA604BB3A4A}" type="parTrans" cxnId="{2F2E2731-37A8-4444-8894-90260F5F3BB1}">
      <dgm:prSet/>
      <dgm:spPr/>
      <dgm:t>
        <a:bodyPr/>
        <a:lstStyle/>
        <a:p>
          <a:endParaRPr lang="en-US"/>
        </a:p>
      </dgm:t>
    </dgm:pt>
    <dgm:pt modelId="{73E2BAB0-522F-4982-B87B-541B22BD36BD}" type="sibTrans" cxnId="{2F2E2731-37A8-4444-8894-90260F5F3BB1}">
      <dgm:prSet/>
      <dgm:spPr/>
      <dgm:t>
        <a:bodyPr/>
        <a:lstStyle/>
        <a:p>
          <a:endParaRPr lang="en-US"/>
        </a:p>
      </dgm:t>
    </dgm:pt>
    <dgm:pt modelId="{39A495DE-3F28-4C36-AE33-B6A9CD35562A}">
      <dgm:prSet phldrT="[Text]" phldr="1"/>
      <dgm:spPr/>
      <dgm:t>
        <a:bodyPr/>
        <a:lstStyle/>
        <a:p>
          <a:endParaRPr lang="en-US"/>
        </a:p>
      </dgm:t>
    </dgm:pt>
    <dgm:pt modelId="{F731D565-AC87-40C3-BE92-95902DF14017}" type="parTrans" cxnId="{086393F0-77CE-4C71-89B7-1D0CAB6FDC96}">
      <dgm:prSet/>
      <dgm:spPr/>
      <dgm:t>
        <a:bodyPr/>
        <a:lstStyle/>
        <a:p>
          <a:endParaRPr lang="en-US"/>
        </a:p>
      </dgm:t>
    </dgm:pt>
    <dgm:pt modelId="{A81053AF-8145-43E4-AF50-0D238D8A45D4}" type="sibTrans" cxnId="{086393F0-77CE-4C71-89B7-1D0CAB6FDC96}">
      <dgm:prSet/>
      <dgm:spPr/>
      <dgm:t>
        <a:bodyPr/>
        <a:lstStyle/>
        <a:p>
          <a:endParaRPr lang="en-US"/>
        </a:p>
      </dgm:t>
    </dgm:pt>
    <dgm:pt modelId="{617BCC13-29FB-4616-8FAE-8E374A04635B}">
      <dgm:prSet phldrT="[Text]" custT="1"/>
      <dgm:spPr/>
      <dgm:t>
        <a:bodyPr/>
        <a:lstStyle/>
        <a:p>
          <a:pPr rtl="1"/>
          <a:r>
            <a:rPr lang="fa-IR" sz="2000" b="1" dirty="0" smtClean="0">
              <a:solidFill>
                <a:srgbClr val="FF0000"/>
              </a:solidFill>
              <a:cs typeface="B Nazanin" pitchFamily="2" charset="-78"/>
            </a:rPr>
            <a:t>بی تحرکی جسمانی</a:t>
          </a:r>
          <a:endParaRPr lang="en-US" sz="2000" dirty="0"/>
        </a:p>
      </dgm:t>
    </dgm:pt>
    <dgm:pt modelId="{318E2FF6-DD2E-4601-B41B-AAF9003DB49B}" type="parTrans" cxnId="{0C40A7CD-36CA-42A1-B292-B6EF003271CF}">
      <dgm:prSet/>
      <dgm:spPr/>
      <dgm:t>
        <a:bodyPr/>
        <a:lstStyle/>
        <a:p>
          <a:endParaRPr lang="en-US"/>
        </a:p>
      </dgm:t>
    </dgm:pt>
    <dgm:pt modelId="{3544BDBE-7614-40F9-9BB6-D4D1477BBDE0}" type="sibTrans" cxnId="{0C40A7CD-36CA-42A1-B292-B6EF003271CF}">
      <dgm:prSet/>
      <dgm:spPr/>
      <dgm:t>
        <a:bodyPr/>
        <a:lstStyle/>
        <a:p>
          <a:endParaRPr lang="en-US"/>
        </a:p>
      </dgm:t>
    </dgm:pt>
    <dgm:pt modelId="{A02AC36C-4F56-4B47-822C-D5B92824F019}" type="pres">
      <dgm:prSet presAssocID="{A53182AD-C7FA-4ED8-AE6F-02DA2B9D998B}" presName="cycleMatrixDiagram" presStyleCnt="0">
        <dgm:presLayoutVars>
          <dgm:chMax val="1"/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DCF43EF-B7D8-42F0-8C37-3592A8B93220}" type="pres">
      <dgm:prSet presAssocID="{A53182AD-C7FA-4ED8-AE6F-02DA2B9D998B}" presName="children" presStyleCnt="0"/>
      <dgm:spPr/>
    </dgm:pt>
    <dgm:pt modelId="{AABFB463-1F0E-49E0-8053-6147924879A2}" type="pres">
      <dgm:prSet presAssocID="{A53182AD-C7FA-4ED8-AE6F-02DA2B9D998B}" presName="child1group" presStyleCnt="0"/>
      <dgm:spPr/>
    </dgm:pt>
    <dgm:pt modelId="{F86535A1-CF2F-4D2F-BE9D-0654BFCA88F3}" type="pres">
      <dgm:prSet presAssocID="{A53182AD-C7FA-4ED8-AE6F-02DA2B9D998B}" presName="child1" presStyleLbl="bgAcc1" presStyleIdx="0" presStyleCnt="4" custScaleX="149292" custScaleY="93445" custLinFactNeighborX="-11286" custLinFactNeighborY="0"/>
      <dgm:spPr/>
      <dgm:t>
        <a:bodyPr/>
        <a:lstStyle/>
        <a:p>
          <a:endParaRPr lang="en-US"/>
        </a:p>
      </dgm:t>
    </dgm:pt>
    <dgm:pt modelId="{9C1F96E5-8BC5-47EB-851A-FFCA39F309A6}" type="pres">
      <dgm:prSet presAssocID="{A53182AD-C7FA-4ED8-AE6F-02DA2B9D998B}" presName="child1Text" presStyleLbl="bgAcc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80BCC8D-DDB6-4C1B-AF0C-B57045CB7BF8}" type="pres">
      <dgm:prSet presAssocID="{A53182AD-C7FA-4ED8-AE6F-02DA2B9D998B}" presName="child2group" presStyleCnt="0"/>
      <dgm:spPr/>
    </dgm:pt>
    <dgm:pt modelId="{2222702F-50F1-481D-BAC2-1BB064D55145}" type="pres">
      <dgm:prSet presAssocID="{A53182AD-C7FA-4ED8-AE6F-02DA2B9D998B}" presName="child2" presStyleLbl="bgAcc1" presStyleIdx="1" presStyleCnt="4" custScaleX="151238" custScaleY="95719" custLinFactNeighborX="17351" custLinFactNeighborY="3278"/>
      <dgm:spPr/>
      <dgm:t>
        <a:bodyPr/>
        <a:lstStyle/>
        <a:p>
          <a:endParaRPr lang="en-US"/>
        </a:p>
      </dgm:t>
    </dgm:pt>
    <dgm:pt modelId="{831FEE03-9AEE-4DF0-96F6-EB08B97BE5BA}" type="pres">
      <dgm:prSet presAssocID="{A53182AD-C7FA-4ED8-AE6F-02DA2B9D998B}" presName="child2Text" presStyleLbl="bgAcc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1FDEFF8-88F0-43D0-BB61-01B6993157B7}" type="pres">
      <dgm:prSet presAssocID="{A53182AD-C7FA-4ED8-AE6F-02DA2B9D998B}" presName="child3group" presStyleCnt="0"/>
      <dgm:spPr/>
    </dgm:pt>
    <dgm:pt modelId="{645134A9-1850-4B89-BB4C-4F8686A0873C}" type="pres">
      <dgm:prSet presAssocID="{A53182AD-C7FA-4ED8-AE6F-02DA2B9D998B}" presName="child3" presStyleLbl="bgAcc1" presStyleIdx="2" presStyleCnt="4" custScaleX="144191" custLinFactNeighborX="14828" custLinFactNeighborY="2351"/>
      <dgm:spPr/>
      <dgm:t>
        <a:bodyPr/>
        <a:lstStyle/>
        <a:p>
          <a:endParaRPr lang="en-US"/>
        </a:p>
      </dgm:t>
    </dgm:pt>
    <dgm:pt modelId="{A6977C19-EC68-4FC8-8E22-6D96E0ED4A31}" type="pres">
      <dgm:prSet presAssocID="{A53182AD-C7FA-4ED8-AE6F-02DA2B9D998B}" presName="child3Text" presStyleLbl="bgAcc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3845342-984A-4B83-B993-B4F1D68B7E32}" type="pres">
      <dgm:prSet presAssocID="{A53182AD-C7FA-4ED8-AE6F-02DA2B9D998B}" presName="child4group" presStyleCnt="0"/>
      <dgm:spPr/>
    </dgm:pt>
    <dgm:pt modelId="{A7F539C0-9719-4CD4-B77C-7ADA28214128}" type="pres">
      <dgm:prSet presAssocID="{A53182AD-C7FA-4ED8-AE6F-02DA2B9D998B}" presName="child4" presStyleLbl="bgAcc1" presStyleIdx="3" presStyleCnt="4" custScaleX="143065" custLinFactNeighborX="-17818" custLinFactNeighborY="2351"/>
      <dgm:spPr/>
      <dgm:t>
        <a:bodyPr/>
        <a:lstStyle/>
        <a:p>
          <a:endParaRPr lang="en-US"/>
        </a:p>
      </dgm:t>
    </dgm:pt>
    <dgm:pt modelId="{D564EC1C-5062-4C2B-939D-6F225A35950C}" type="pres">
      <dgm:prSet presAssocID="{A53182AD-C7FA-4ED8-AE6F-02DA2B9D998B}" presName="child4Text" presStyleLbl="bgAcc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2FEFD03-39D8-4819-B9D7-94BFA4ACFE49}" type="pres">
      <dgm:prSet presAssocID="{A53182AD-C7FA-4ED8-AE6F-02DA2B9D998B}" presName="childPlaceholder" presStyleCnt="0"/>
      <dgm:spPr/>
    </dgm:pt>
    <dgm:pt modelId="{31C53974-3460-4765-940F-CF59C628CCC6}" type="pres">
      <dgm:prSet presAssocID="{A53182AD-C7FA-4ED8-AE6F-02DA2B9D998B}" presName="circle" presStyleCnt="0"/>
      <dgm:spPr/>
    </dgm:pt>
    <dgm:pt modelId="{D1D8DCD6-9820-4512-8F2F-1E5A58D56D6D}" type="pres">
      <dgm:prSet presAssocID="{A53182AD-C7FA-4ED8-AE6F-02DA2B9D998B}" presName="quadrant1" presStyleLbl="node1" presStyleIdx="0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2E74F5E-5028-47D1-8EC8-80727BF3CE08}" type="pres">
      <dgm:prSet presAssocID="{A53182AD-C7FA-4ED8-AE6F-02DA2B9D998B}" presName="quadrant2" presStyleLbl="node1" presStyleIdx="1" presStyleCnt="4" custLinFactNeighborX="1700" custLinFactNeighborY="1286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97B034D-5D3A-43D4-96A0-385523F006DB}" type="pres">
      <dgm:prSet presAssocID="{A53182AD-C7FA-4ED8-AE6F-02DA2B9D998B}" presName="quadrant3" presStyleLbl="node1" presStyleIdx="2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0381780-696E-4161-A3A2-E46FBA86ED00}" type="pres">
      <dgm:prSet presAssocID="{A53182AD-C7FA-4ED8-AE6F-02DA2B9D998B}" presName="quadrant4" presStyleLbl="node1" presStyleIdx="3" presStyleCnt="4">
        <dgm:presLayoutVars>
          <dgm:chMax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E8B8004-C968-4CB9-8449-9E66A312FD99}" type="pres">
      <dgm:prSet presAssocID="{A53182AD-C7FA-4ED8-AE6F-02DA2B9D998B}" presName="quadrantPlaceholder" presStyleCnt="0"/>
      <dgm:spPr/>
    </dgm:pt>
    <dgm:pt modelId="{516A78FF-51C6-4851-9EBF-9CAF2C020DDD}" type="pres">
      <dgm:prSet presAssocID="{A53182AD-C7FA-4ED8-AE6F-02DA2B9D998B}" presName="center1" presStyleLbl="fgShp" presStyleIdx="0" presStyleCnt="2"/>
      <dgm:spPr/>
    </dgm:pt>
    <dgm:pt modelId="{AF3E8DD7-EAE7-4B2C-9458-7C2A22A07C19}" type="pres">
      <dgm:prSet presAssocID="{A53182AD-C7FA-4ED8-AE6F-02DA2B9D998B}" presName="center2" presStyleLbl="fgShp" presStyleIdx="1" presStyleCnt="2"/>
      <dgm:spPr/>
    </dgm:pt>
  </dgm:ptLst>
  <dgm:cxnLst>
    <dgm:cxn modelId="{B659B786-1205-4EA7-A627-39F470D4F1F4}" type="presOf" srcId="{85439BBD-4796-4EA6-9C8A-CB32C4797C7C}" destId="{9C1F96E5-8BC5-47EB-851A-FFCA39F309A6}" srcOrd="1" destOrd="0" presId="urn:microsoft.com/office/officeart/2005/8/layout/cycle4"/>
    <dgm:cxn modelId="{93AB6B3E-56A6-42A5-B029-A4D5E855CF76}" type="presOf" srcId="{086D3FAB-6392-4AF3-8743-A87961869EA3}" destId="{831FEE03-9AEE-4DF0-96F6-EB08B97BE5BA}" srcOrd="1" destOrd="0" presId="urn:microsoft.com/office/officeart/2005/8/layout/cycle4"/>
    <dgm:cxn modelId="{2DF04511-A72D-4983-9A41-D9244142F2A6}" type="presOf" srcId="{3FEDAB85-0569-4C75-9661-4A342F6AE70A}" destId="{645134A9-1850-4B89-BB4C-4F8686A0873C}" srcOrd="0" destOrd="0" presId="urn:microsoft.com/office/officeart/2005/8/layout/cycle4"/>
    <dgm:cxn modelId="{1AB6AFB5-A5A8-4B44-8F35-64518EF01B69}" srcId="{A53182AD-C7FA-4ED8-AE6F-02DA2B9D998B}" destId="{6C39BEFF-F15E-4037-9997-0F00B0226415}" srcOrd="1" destOrd="0" parTransId="{330AB900-26D2-4141-8E12-45089229C972}" sibTransId="{F1844506-FAE7-4313-B898-FAD5EF816125}"/>
    <dgm:cxn modelId="{A7241426-819A-46A8-B50A-A176C9D6C6EE}" srcId="{024AEC9A-2184-478B-8106-A5FC9DB9AA51}" destId="{85439BBD-4796-4EA6-9C8A-CB32C4797C7C}" srcOrd="0" destOrd="0" parTransId="{0E256120-82DA-4E1D-B59D-FA0275C477D5}" sibTransId="{1883733F-68B2-4C37-B55C-0139ADDF4961}"/>
    <dgm:cxn modelId="{D4F6E060-FA9D-4FEA-88A7-76D06BB59CC7}" type="presOf" srcId="{39A495DE-3F28-4C36-AE33-B6A9CD35562A}" destId="{40381780-696E-4161-A3A2-E46FBA86ED00}" srcOrd="0" destOrd="0" presId="urn:microsoft.com/office/officeart/2005/8/layout/cycle4"/>
    <dgm:cxn modelId="{C38EB420-A9B5-4978-91FA-2BA0A692BE45}" type="presOf" srcId="{617BCC13-29FB-4616-8FAE-8E374A04635B}" destId="{D564EC1C-5062-4C2B-939D-6F225A35950C}" srcOrd="1" destOrd="0" presId="urn:microsoft.com/office/officeart/2005/8/layout/cycle4"/>
    <dgm:cxn modelId="{E616F8F1-44F8-4DF8-9C17-50FF7CA59691}" type="presOf" srcId="{617BCC13-29FB-4616-8FAE-8E374A04635B}" destId="{A7F539C0-9719-4CD4-B77C-7ADA28214128}" srcOrd="0" destOrd="0" presId="urn:microsoft.com/office/officeart/2005/8/layout/cycle4"/>
    <dgm:cxn modelId="{9FED098D-0711-4B0A-83B9-367D74CFFED4}" srcId="{6C39BEFF-F15E-4037-9997-0F00B0226415}" destId="{086D3FAB-6392-4AF3-8743-A87961869EA3}" srcOrd="0" destOrd="0" parTransId="{05761D63-1A39-4A4A-BF5F-109EA17186A4}" sibTransId="{652112F5-BA08-409D-BA01-FFD2B4882AD5}"/>
    <dgm:cxn modelId="{086393F0-77CE-4C71-89B7-1D0CAB6FDC96}" srcId="{A53182AD-C7FA-4ED8-AE6F-02DA2B9D998B}" destId="{39A495DE-3F28-4C36-AE33-B6A9CD35562A}" srcOrd="3" destOrd="0" parTransId="{F731D565-AC87-40C3-BE92-95902DF14017}" sibTransId="{A81053AF-8145-43E4-AF50-0D238D8A45D4}"/>
    <dgm:cxn modelId="{2CDEBBF9-2B7F-4FC2-83D3-7A0A52522B15}" type="presOf" srcId="{086D3FAB-6392-4AF3-8743-A87961869EA3}" destId="{2222702F-50F1-481D-BAC2-1BB064D55145}" srcOrd="0" destOrd="0" presId="urn:microsoft.com/office/officeart/2005/8/layout/cycle4"/>
    <dgm:cxn modelId="{F5EEDD0E-18CF-4F98-99F0-8C05BE2DD03C}" type="presOf" srcId="{3BC9524B-B063-40B2-8E62-5FE9A394C197}" destId="{497B034D-5D3A-43D4-96A0-385523F006DB}" srcOrd="0" destOrd="0" presId="urn:microsoft.com/office/officeart/2005/8/layout/cycle4"/>
    <dgm:cxn modelId="{B1CBA942-C1C6-4E87-8260-46DA2779715F}" type="presOf" srcId="{6C39BEFF-F15E-4037-9997-0F00B0226415}" destId="{B2E74F5E-5028-47D1-8EC8-80727BF3CE08}" srcOrd="0" destOrd="0" presId="urn:microsoft.com/office/officeart/2005/8/layout/cycle4"/>
    <dgm:cxn modelId="{0C40A7CD-36CA-42A1-B292-B6EF003271CF}" srcId="{39A495DE-3F28-4C36-AE33-B6A9CD35562A}" destId="{617BCC13-29FB-4616-8FAE-8E374A04635B}" srcOrd="0" destOrd="0" parTransId="{318E2FF6-DD2E-4601-B41B-AAF9003DB49B}" sibTransId="{3544BDBE-7614-40F9-9BB6-D4D1477BBDE0}"/>
    <dgm:cxn modelId="{68E0CD23-E60C-4F1A-B73D-35CE68627358}" type="presOf" srcId="{024AEC9A-2184-478B-8106-A5FC9DB9AA51}" destId="{D1D8DCD6-9820-4512-8F2F-1E5A58D56D6D}" srcOrd="0" destOrd="0" presId="urn:microsoft.com/office/officeart/2005/8/layout/cycle4"/>
    <dgm:cxn modelId="{8087DBB6-214E-4866-8B77-D8ABAD2594AC}" type="presOf" srcId="{85439BBD-4796-4EA6-9C8A-CB32C4797C7C}" destId="{F86535A1-CF2F-4D2F-BE9D-0654BFCA88F3}" srcOrd="0" destOrd="0" presId="urn:microsoft.com/office/officeart/2005/8/layout/cycle4"/>
    <dgm:cxn modelId="{741305D1-24C8-4BC4-BD26-87AE72CBA333}" type="presOf" srcId="{A53182AD-C7FA-4ED8-AE6F-02DA2B9D998B}" destId="{A02AC36C-4F56-4B47-822C-D5B92824F019}" srcOrd="0" destOrd="0" presId="urn:microsoft.com/office/officeart/2005/8/layout/cycle4"/>
    <dgm:cxn modelId="{16884494-C73C-42A1-855B-47A70A9AB289}" srcId="{A53182AD-C7FA-4ED8-AE6F-02DA2B9D998B}" destId="{3BC9524B-B063-40B2-8E62-5FE9A394C197}" srcOrd="2" destOrd="0" parTransId="{35F99C0F-653C-43E3-93A2-FDF327A2ED2B}" sibTransId="{48B1B9B4-EFDC-4976-A032-C3E1FEA3C74E}"/>
    <dgm:cxn modelId="{2F2E2731-37A8-4444-8894-90260F5F3BB1}" srcId="{3BC9524B-B063-40B2-8E62-5FE9A394C197}" destId="{3FEDAB85-0569-4C75-9661-4A342F6AE70A}" srcOrd="0" destOrd="0" parTransId="{292D6F9B-023B-4202-B5DF-ECA604BB3A4A}" sibTransId="{73E2BAB0-522F-4982-B87B-541B22BD36BD}"/>
    <dgm:cxn modelId="{62D5F2C4-1756-4F2E-B41E-9E544DE0CAD4}" srcId="{A53182AD-C7FA-4ED8-AE6F-02DA2B9D998B}" destId="{024AEC9A-2184-478B-8106-A5FC9DB9AA51}" srcOrd="0" destOrd="0" parTransId="{054CCA20-57E5-4F06-917C-2EE45534E237}" sibTransId="{21310029-79EF-4231-8B1D-C537CEF28159}"/>
    <dgm:cxn modelId="{7A8B253D-591D-4AC5-B1A4-AD565DD40845}" type="presOf" srcId="{3FEDAB85-0569-4C75-9661-4A342F6AE70A}" destId="{A6977C19-EC68-4FC8-8E22-6D96E0ED4A31}" srcOrd="1" destOrd="0" presId="urn:microsoft.com/office/officeart/2005/8/layout/cycle4"/>
    <dgm:cxn modelId="{F044607A-921D-48A9-BDAD-883670B7663A}" type="presParOf" srcId="{A02AC36C-4F56-4B47-822C-D5B92824F019}" destId="{1DCF43EF-B7D8-42F0-8C37-3592A8B93220}" srcOrd="0" destOrd="0" presId="urn:microsoft.com/office/officeart/2005/8/layout/cycle4"/>
    <dgm:cxn modelId="{48403D79-FB44-4F80-B33C-73AABEE9E553}" type="presParOf" srcId="{1DCF43EF-B7D8-42F0-8C37-3592A8B93220}" destId="{AABFB463-1F0E-49E0-8053-6147924879A2}" srcOrd="0" destOrd="0" presId="urn:microsoft.com/office/officeart/2005/8/layout/cycle4"/>
    <dgm:cxn modelId="{B02617DD-5C35-4759-8879-E04017ED5241}" type="presParOf" srcId="{AABFB463-1F0E-49E0-8053-6147924879A2}" destId="{F86535A1-CF2F-4D2F-BE9D-0654BFCA88F3}" srcOrd="0" destOrd="0" presId="urn:microsoft.com/office/officeart/2005/8/layout/cycle4"/>
    <dgm:cxn modelId="{B8FFB3CE-8E73-4B48-8F62-9C9EEE73B001}" type="presParOf" srcId="{AABFB463-1F0E-49E0-8053-6147924879A2}" destId="{9C1F96E5-8BC5-47EB-851A-FFCA39F309A6}" srcOrd="1" destOrd="0" presId="urn:microsoft.com/office/officeart/2005/8/layout/cycle4"/>
    <dgm:cxn modelId="{3F8E7C86-9BBC-4634-AC38-F6F027590EAB}" type="presParOf" srcId="{1DCF43EF-B7D8-42F0-8C37-3592A8B93220}" destId="{580BCC8D-DDB6-4C1B-AF0C-B57045CB7BF8}" srcOrd="1" destOrd="0" presId="urn:microsoft.com/office/officeart/2005/8/layout/cycle4"/>
    <dgm:cxn modelId="{0669E250-2FBE-480A-957A-D8361F8F43AE}" type="presParOf" srcId="{580BCC8D-DDB6-4C1B-AF0C-B57045CB7BF8}" destId="{2222702F-50F1-481D-BAC2-1BB064D55145}" srcOrd="0" destOrd="0" presId="urn:microsoft.com/office/officeart/2005/8/layout/cycle4"/>
    <dgm:cxn modelId="{1B07AA98-C782-43FB-8D10-2B5A8DC84F44}" type="presParOf" srcId="{580BCC8D-DDB6-4C1B-AF0C-B57045CB7BF8}" destId="{831FEE03-9AEE-4DF0-96F6-EB08B97BE5BA}" srcOrd="1" destOrd="0" presId="urn:microsoft.com/office/officeart/2005/8/layout/cycle4"/>
    <dgm:cxn modelId="{747B2A81-5352-4604-90B8-A43545F2B684}" type="presParOf" srcId="{1DCF43EF-B7D8-42F0-8C37-3592A8B93220}" destId="{D1FDEFF8-88F0-43D0-BB61-01B6993157B7}" srcOrd="2" destOrd="0" presId="urn:microsoft.com/office/officeart/2005/8/layout/cycle4"/>
    <dgm:cxn modelId="{6802527B-4214-4A5E-9080-7C7FD2D302CE}" type="presParOf" srcId="{D1FDEFF8-88F0-43D0-BB61-01B6993157B7}" destId="{645134A9-1850-4B89-BB4C-4F8686A0873C}" srcOrd="0" destOrd="0" presId="urn:microsoft.com/office/officeart/2005/8/layout/cycle4"/>
    <dgm:cxn modelId="{0234A4C8-C1AE-451B-96A7-8E687EBEA793}" type="presParOf" srcId="{D1FDEFF8-88F0-43D0-BB61-01B6993157B7}" destId="{A6977C19-EC68-4FC8-8E22-6D96E0ED4A31}" srcOrd="1" destOrd="0" presId="urn:microsoft.com/office/officeart/2005/8/layout/cycle4"/>
    <dgm:cxn modelId="{5427DEF0-DFF5-4FB2-B38B-8A3B5A77BD35}" type="presParOf" srcId="{1DCF43EF-B7D8-42F0-8C37-3592A8B93220}" destId="{F3845342-984A-4B83-B993-B4F1D68B7E32}" srcOrd="3" destOrd="0" presId="urn:microsoft.com/office/officeart/2005/8/layout/cycle4"/>
    <dgm:cxn modelId="{1AA30BA8-22BD-412C-9D0D-2B6B574A1B3D}" type="presParOf" srcId="{F3845342-984A-4B83-B993-B4F1D68B7E32}" destId="{A7F539C0-9719-4CD4-B77C-7ADA28214128}" srcOrd="0" destOrd="0" presId="urn:microsoft.com/office/officeart/2005/8/layout/cycle4"/>
    <dgm:cxn modelId="{7BA2ABCE-7F0A-4D82-9DA9-4140C0276FC0}" type="presParOf" srcId="{F3845342-984A-4B83-B993-B4F1D68B7E32}" destId="{D564EC1C-5062-4C2B-939D-6F225A35950C}" srcOrd="1" destOrd="0" presId="urn:microsoft.com/office/officeart/2005/8/layout/cycle4"/>
    <dgm:cxn modelId="{6FA25333-4605-48EC-A18A-B517DE729A06}" type="presParOf" srcId="{1DCF43EF-B7D8-42F0-8C37-3592A8B93220}" destId="{A2FEFD03-39D8-4819-B9D7-94BFA4ACFE49}" srcOrd="4" destOrd="0" presId="urn:microsoft.com/office/officeart/2005/8/layout/cycle4"/>
    <dgm:cxn modelId="{02408DB2-2C94-411C-9E3E-736F4E4FDDB3}" type="presParOf" srcId="{A02AC36C-4F56-4B47-822C-D5B92824F019}" destId="{31C53974-3460-4765-940F-CF59C628CCC6}" srcOrd="1" destOrd="0" presId="urn:microsoft.com/office/officeart/2005/8/layout/cycle4"/>
    <dgm:cxn modelId="{3FE974C7-6BD4-4F69-BC98-2EB031F365D4}" type="presParOf" srcId="{31C53974-3460-4765-940F-CF59C628CCC6}" destId="{D1D8DCD6-9820-4512-8F2F-1E5A58D56D6D}" srcOrd="0" destOrd="0" presId="urn:microsoft.com/office/officeart/2005/8/layout/cycle4"/>
    <dgm:cxn modelId="{19AE66DF-559E-4A86-B7A2-08CD9237DB32}" type="presParOf" srcId="{31C53974-3460-4765-940F-CF59C628CCC6}" destId="{B2E74F5E-5028-47D1-8EC8-80727BF3CE08}" srcOrd="1" destOrd="0" presId="urn:microsoft.com/office/officeart/2005/8/layout/cycle4"/>
    <dgm:cxn modelId="{14CFFC04-4852-4C80-8413-3D9DA6BDD293}" type="presParOf" srcId="{31C53974-3460-4765-940F-CF59C628CCC6}" destId="{497B034D-5D3A-43D4-96A0-385523F006DB}" srcOrd="2" destOrd="0" presId="urn:microsoft.com/office/officeart/2005/8/layout/cycle4"/>
    <dgm:cxn modelId="{AD213A09-B3BD-4CB3-8528-0E3FB6E8AF19}" type="presParOf" srcId="{31C53974-3460-4765-940F-CF59C628CCC6}" destId="{40381780-696E-4161-A3A2-E46FBA86ED00}" srcOrd="3" destOrd="0" presId="urn:microsoft.com/office/officeart/2005/8/layout/cycle4"/>
    <dgm:cxn modelId="{186E9313-F3AA-4B41-AF9F-D23CD8AAF423}" type="presParOf" srcId="{31C53974-3460-4765-940F-CF59C628CCC6}" destId="{1E8B8004-C968-4CB9-8449-9E66A312FD99}" srcOrd="4" destOrd="0" presId="urn:microsoft.com/office/officeart/2005/8/layout/cycle4"/>
    <dgm:cxn modelId="{65F94917-2632-4EA1-ACDB-6FA3D0CECC4E}" type="presParOf" srcId="{A02AC36C-4F56-4B47-822C-D5B92824F019}" destId="{516A78FF-51C6-4851-9EBF-9CAF2C020DDD}" srcOrd="2" destOrd="0" presId="urn:microsoft.com/office/officeart/2005/8/layout/cycle4"/>
    <dgm:cxn modelId="{D2FE3C5B-0F12-400B-BD44-295289EBA46B}" type="presParOf" srcId="{A02AC36C-4F56-4B47-822C-D5B92824F019}" destId="{AF3E8DD7-EAE7-4B2C-9458-7C2A22A07C19}" srcOrd="3" destOrd="0" presId="urn:microsoft.com/office/officeart/2005/8/layout/cycle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76B10D2E-822A-4BB7-B558-8617E8EAF1CE}" type="doc">
      <dgm:prSet loTypeId="urn:microsoft.com/office/officeart/2005/8/layout/arrow5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0952B882-6634-408F-847A-44250305C96B}">
      <dgm:prSet phldrT="[Text]"/>
      <dgm:spPr>
        <a:solidFill>
          <a:srgbClr val="FF0000"/>
        </a:solidFill>
      </dgm:spPr>
      <dgm:t>
        <a:bodyPr/>
        <a:lstStyle/>
        <a:p>
          <a:r>
            <a:rPr lang="fa-IR" dirty="0" smtClean="0">
              <a:cs typeface="B Nazanin" pitchFamily="2" charset="-78"/>
            </a:rPr>
            <a:t>تناوبی شدید</a:t>
          </a:r>
          <a:endParaRPr lang="en-US" dirty="0">
            <a:cs typeface="B Nazanin" pitchFamily="2" charset="-78"/>
          </a:endParaRPr>
        </a:p>
      </dgm:t>
    </dgm:pt>
    <dgm:pt modelId="{47D43BA8-9075-44D5-A679-4B3181CAEA81}" type="parTrans" cxnId="{4EA46299-4ACB-46BF-9E5C-39360EEE0568}">
      <dgm:prSet/>
      <dgm:spPr/>
      <dgm:t>
        <a:bodyPr/>
        <a:lstStyle/>
        <a:p>
          <a:endParaRPr lang="en-US"/>
        </a:p>
      </dgm:t>
    </dgm:pt>
    <dgm:pt modelId="{739D6481-8298-4860-BEFC-18C958C6D0BC}" type="sibTrans" cxnId="{4EA46299-4ACB-46BF-9E5C-39360EEE0568}">
      <dgm:prSet/>
      <dgm:spPr/>
      <dgm:t>
        <a:bodyPr/>
        <a:lstStyle/>
        <a:p>
          <a:endParaRPr lang="en-US"/>
        </a:p>
      </dgm:t>
    </dgm:pt>
    <dgm:pt modelId="{71E0EA46-EE8E-4B66-B9FE-37D70434ADE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a-IR" dirty="0" smtClean="0">
              <a:cs typeface="B Nazanin" pitchFamily="2" charset="-78"/>
            </a:rPr>
            <a:t>تداومی</a:t>
          </a:r>
          <a:endParaRPr lang="en-US" dirty="0">
            <a:cs typeface="B Nazanin" pitchFamily="2" charset="-78"/>
          </a:endParaRPr>
        </a:p>
      </dgm:t>
    </dgm:pt>
    <dgm:pt modelId="{4D90FDF4-B7AA-49D5-B7D1-E612BA0B0B26}" type="parTrans" cxnId="{0B8CF004-557B-424F-8BEA-1F137FCB10D9}">
      <dgm:prSet/>
      <dgm:spPr/>
      <dgm:t>
        <a:bodyPr/>
        <a:lstStyle/>
        <a:p>
          <a:endParaRPr lang="en-US"/>
        </a:p>
      </dgm:t>
    </dgm:pt>
    <dgm:pt modelId="{4074B353-C3A7-43ED-B09D-1242CA94D4B0}" type="sibTrans" cxnId="{0B8CF004-557B-424F-8BEA-1F137FCB10D9}">
      <dgm:prSet/>
      <dgm:spPr/>
      <dgm:t>
        <a:bodyPr/>
        <a:lstStyle/>
        <a:p>
          <a:endParaRPr lang="en-US"/>
        </a:p>
      </dgm:t>
    </dgm:pt>
    <dgm:pt modelId="{E45E6F1B-105E-4DAA-94DA-69D9E5C70CDE}" type="pres">
      <dgm:prSet presAssocID="{76B10D2E-822A-4BB7-B558-8617E8EAF1C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35C8BA2-8DEB-4B30-9CAC-42C149BC8394}" type="pres">
      <dgm:prSet presAssocID="{0952B882-6634-408F-847A-44250305C96B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9BA571-0EC7-4B01-94B7-BB3DC84D01E0}" type="pres">
      <dgm:prSet presAssocID="{71E0EA46-EE8E-4B66-B9FE-37D70434ADED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0572CF5-6260-4D97-A58D-A8DCA62889A7}" type="presOf" srcId="{71E0EA46-EE8E-4B66-B9FE-37D70434ADED}" destId="{8A9BA571-0EC7-4B01-94B7-BB3DC84D01E0}" srcOrd="0" destOrd="0" presId="urn:microsoft.com/office/officeart/2005/8/layout/arrow5"/>
    <dgm:cxn modelId="{BFF7C05F-34DD-470D-B11A-607306B66018}" type="presOf" srcId="{76B10D2E-822A-4BB7-B558-8617E8EAF1CE}" destId="{E45E6F1B-105E-4DAA-94DA-69D9E5C70CDE}" srcOrd="0" destOrd="0" presId="urn:microsoft.com/office/officeart/2005/8/layout/arrow5"/>
    <dgm:cxn modelId="{0B8CF004-557B-424F-8BEA-1F137FCB10D9}" srcId="{76B10D2E-822A-4BB7-B558-8617E8EAF1CE}" destId="{71E0EA46-EE8E-4B66-B9FE-37D70434ADED}" srcOrd="1" destOrd="0" parTransId="{4D90FDF4-B7AA-49D5-B7D1-E612BA0B0B26}" sibTransId="{4074B353-C3A7-43ED-B09D-1242CA94D4B0}"/>
    <dgm:cxn modelId="{79B2B752-B173-4D0F-B669-343FA5834D59}" type="presOf" srcId="{0952B882-6634-408F-847A-44250305C96B}" destId="{335C8BA2-8DEB-4B30-9CAC-42C149BC8394}" srcOrd="0" destOrd="0" presId="urn:microsoft.com/office/officeart/2005/8/layout/arrow5"/>
    <dgm:cxn modelId="{4EA46299-4ACB-46BF-9E5C-39360EEE0568}" srcId="{76B10D2E-822A-4BB7-B558-8617E8EAF1CE}" destId="{0952B882-6634-408F-847A-44250305C96B}" srcOrd="0" destOrd="0" parTransId="{47D43BA8-9075-44D5-A679-4B3181CAEA81}" sibTransId="{739D6481-8298-4860-BEFC-18C958C6D0BC}"/>
    <dgm:cxn modelId="{267361CE-468F-45AC-B463-A88A9DC34E9A}" type="presParOf" srcId="{E45E6F1B-105E-4DAA-94DA-69D9E5C70CDE}" destId="{335C8BA2-8DEB-4B30-9CAC-42C149BC8394}" srcOrd="0" destOrd="0" presId="urn:microsoft.com/office/officeart/2005/8/layout/arrow5"/>
    <dgm:cxn modelId="{C88E6CDF-1BD5-4ABC-9E45-A41D4ACFFAC2}" type="presParOf" srcId="{E45E6F1B-105E-4DAA-94DA-69D9E5C70CDE}" destId="{8A9BA571-0EC7-4B01-94B7-BB3DC84D01E0}" srcOrd="1" destOrd="0" presId="urn:microsoft.com/office/officeart/2005/8/layout/arrow5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72762E79-6201-441E-80D7-066BB9089FBE}" type="doc">
      <dgm:prSet loTypeId="urn:microsoft.com/office/officeart/2005/8/layout/balance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4C18ADA-9EFD-413D-9773-84CA4BEE1AE0}">
      <dgm:prSet phldrT="[Text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a-IR" dirty="0" smtClean="0">
              <a:cs typeface="B Nazanin" pitchFamily="2" charset="-78"/>
            </a:rPr>
            <a:t>4 دقیقه</a:t>
          </a:r>
          <a:endParaRPr lang="en-US" dirty="0">
            <a:cs typeface="B Nazanin" pitchFamily="2" charset="-78"/>
          </a:endParaRPr>
        </a:p>
      </dgm:t>
    </dgm:pt>
    <dgm:pt modelId="{7CA65285-BFDD-497F-B6CD-77A9CCF7037A}" type="parTrans" cxnId="{99725815-6481-436C-A60C-9A0D5E8C6445}">
      <dgm:prSet/>
      <dgm:spPr/>
      <dgm:t>
        <a:bodyPr/>
        <a:lstStyle/>
        <a:p>
          <a:endParaRPr lang="en-US"/>
        </a:p>
      </dgm:t>
    </dgm:pt>
    <dgm:pt modelId="{D376B93A-5274-4E5F-9F5C-3D0B7FDA44B9}" type="sibTrans" cxnId="{99725815-6481-436C-A60C-9A0D5E8C6445}">
      <dgm:prSet/>
      <dgm:spPr/>
      <dgm:t>
        <a:bodyPr/>
        <a:lstStyle/>
        <a:p>
          <a:endParaRPr lang="en-US"/>
        </a:p>
      </dgm:t>
    </dgm:pt>
    <dgm:pt modelId="{F3E2DBFE-67B5-4691-95B2-83E163642915}">
      <dgm:prSet phldrT="[Text]"/>
      <dgm:spPr>
        <a:solidFill>
          <a:srgbClr val="FF00FF"/>
        </a:solidFill>
        <a:ln>
          <a:solidFill>
            <a:schemeClr val="bg1"/>
          </a:solidFill>
        </a:ln>
      </dgm:spPr>
      <dgm:t>
        <a:bodyPr/>
        <a:lstStyle/>
        <a:p>
          <a:r>
            <a:rPr lang="fa-IR" dirty="0" smtClean="0">
              <a:solidFill>
                <a:schemeClr val="tx1"/>
              </a:solidFill>
              <a:cs typeface="B Nazanin" pitchFamily="2" charset="-78"/>
            </a:rPr>
            <a:t>125%</a:t>
          </a:r>
          <a:endParaRPr lang="en-US" dirty="0">
            <a:solidFill>
              <a:schemeClr val="tx1"/>
            </a:solidFill>
            <a:cs typeface="B Nazanin" pitchFamily="2" charset="-78"/>
          </a:endParaRPr>
        </a:p>
      </dgm:t>
    </dgm:pt>
    <dgm:pt modelId="{99624322-4D36-4D7A-B2D3-F867516DBBB7}" type="parTrans" cxnId="{EF163100-BE83-4E9E-966F-A4280614CD2A}">
      <dgm:prSet/>
      <dgm:spPr/>
      <dgm:t>
        <a:bodyPr/>
        <a:lstStyle/>
        <a:p>
          <a:endParaRPr lang="en-US"/>
        </a:p>
      </dgm:t>
    </dgm:pt>
    <dgm:pt modelId="{0E5F913A-F101-4493-AC21-3CB807DE081F}" type="sibTrans" cxnId="{EF163100-BE83-4E9E-966F-A4280614CD2A}">
      <dgm:prSet/>
      <dgm:spPr/>
      <dgm:t>
        <a:bodyPr/>
        <a:lstStyle/>
        <a:p>
          <a:endParaRPr lang="en-US"/>
        </a:p>
      </dgm:t>
    </dgm:pt>
    <dgm:pt modelId="{2C8A032A-F31B-465D-966B-29871A369C08}">
      <dgm:prSet phldrT="[Text]"/>
      <dgm:spPr>
        <a:solidFill>
          <a:srgbClr val="FF00FF"/>
        </a:solidFill>
        <a:ln>
          <a:solidFill>
            <a:schemeClr val="bg1"/>
          </a:solidFill>
        </a:ln>
      </dgm:spPr>
      <dgm:t>
        <a:bodyPr/>
        <a:lstStyle/>
        <a:p>
          <a:r>
            <a:rPr lang="fa-IR" dirty="0" smtClean="0">
              <a:solidFill>
                <a:schemeClr val="tx1"/>
              </a:solidFill>
              <a:cs typeface="B Nazanin" pitchFamily="2" charset="-78"/>
            </a:rPr>
            <a:t>125%</a:t>
          </a:r>
          <a:endParaRPr lang="en-US" dirty="0">
            <a:solidFill>
              <a:schemeClr val="tx1"/>
            </a:solidFill>
            <a:cs typeface="B Nazanin" pitchFamily="2" charset="-78"/>
          </a:endParaRPr>
        </a:p>
      </dgm:t>
    </dgm:pt>
    <dgm:pt modelId="{60C5F737-AE67-49F3-8768-453148EC869A}" type="parTrans" cxnId="{8CF880B8-CD3C-4A57-8FD5-6E0439BF9EBC}">
      <dgm:prSet/>
      <dgm:spPr/>
      <dgm:t>
        <a:bodyPr/>
        <a:lstStyle/>
        <a:p>
          <a:endParaRPr lang="en-US"/>
        </a:p>
      </dgm:t>
    </dgm:pt>
    <dgm:pt modelId="{DD0326F0-F91B-4535-8B58-57D0DDC2BD21}" type="sibTrans" cxnId="{8CF880B8-CD3C-4A57-8FD5-6E0439BF9EBC}">
      <dgm:prSet/>
      <dgm:spPr/>
      <dgm:t>
        <a:bodyPr/>
        <a:lstStyle/>
        <a:p>
          <a:endParaRPr lang="en-US"/>
        </a:p>
      </dgm:t>
    </dgm:pt>
    <dgm:pt modelId="{44D288D5-648A-4709-AAC4-7319F54BCBA1}">
      <dgm:prSet phldrT="[Text]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solidFill>
          <a:srgbClr val="00FF00"/>
        </a:solidFill>
      </dgm:spPr>
      <dgm:t>
        <a:bodyPr/>
        <a:lstStyle/>
        <a:p>
          <a:r>
            <a:rPr lang="fa-IR" smtClean="0">
              <a:cs typeface="B Nazanin" pitchFamily="2" charset="-78"/>
            </a:rPr>
            <a:t>60 دقیقه</a:t>
          </a:r>
          <a:endParaRPr lang="en-US" dirty="0">
            <a:cs typeface="B Nazanin" pitchFamily="2" charset="-78"/>
          </a:endParaRPr>
        </a:p>
      </dgm:t>
    </dgm:pt>
    <dgm:pt modelId="{7AE884EE-E9D8-4757-A8C0-A4AB764B58A7}" type="parTrans" cxnId="{C059B449-0D47-484F-BDC4-C85C854AC5B2}">
      <dgm:prSet/>
      <dgm:spPr/>
      <dgm:t>
        <a:bodyPr/>
        <a:lstStyle/>
        <a:p>
          <a:endParaRPr lang="en-US"/>
        </a:p>
      </dgm:t>
    </dgm:pt>
    <dgm:pt modelId="{0ABA2CE4-C0DB-4041-99AC-229BBCDE115E}" type="sibTrans" cxnId="{C059B449-0D47-484F-BDC4-C85C854AC5B2}">
      <dgm:prSet/>
      <dgm:spPr/>
      <dgm:t>
        <a:bodyPr/>
        <a:lstStyle/>
        <a:p>
          <a:endParaRPr lang="en-US"/>
        </a:p>
      </dgm:t>
    </dgm:pt>
    <dgm:pt modelId="{8F2037B9-252D-4798-9B43-AA162078393F}">
      <dgm:prSet phldrT="[Text]"/>
      <dgm:spPr>
        <a:solidFill>
          <a:srgbClr val="00FFFF"/>
        </a:solidFill>
      </dgm:spPr>
      <dgm:t>
        <a:bodyPr/>
        <a:lstStyle/>
        <a:p>
          <a:r>
            <a:rPr lang="fa-IR" dirty="0" smtClean="0">
              <a:solidFill>
                <a:schemeClr val="tx1"/>
              </a:solidFill>
              <a:cs typeface="B Nazanin" pitchFamily="2" charset="-78"/>
            </a:rPr>
            <a:t>65%</a:t>
          </a:r>
          <a:endParaRPr lang="en-US" dirty="0">
            <a:solidFill>
              <a:schemeClr val="tx1"/>
            </a:solidFill>
            <a:cs typeface="B Nazanin" pitchFamily="2" charset="-78"/>
          </a:endParaRPr>
        </a:p>
      </dgm:t>
    </dgm:pt>
    <dgm:pt modelId="{23F0218F-E336-45B2-B160-0FED78D8A871}" type="parTrans" cxnId="{6E1F1B2F-BB6B-407E-8B4B-E8A4E813D6C6}">
      <dgm:prSet/>
      <dgm:spPr/>
      <dgm:t>
        <a:bodyPr/>
        <a:lstStyle/>
        <a:p>
          <a:endParaRPr lang="en-US"/>
        </a:p>
      </dgm:t>
    </dgm:pt>
    <dgm:pt modelId="{1DAF70AE-C6E8-4165-B088-BD0D954B7708}" type="sibTrans" cxnId="{6E1F1B2F-BB6B-407E-8B4B-E8A4E813D6C6}">
      <dgm:prSet/>
      <dgm:spPr/>
      <dgm:t>
        <a:bodyPr/>
        <a:lstStyle/>
        <a:p>
          <a:endParaRPr lang="en-US"/>
        </a:p>
      </dgm:t>
    </dgm:pt>
    <dgm:pt modelId="{F9F4D752-CB44-4691-A31C-93B69EAD6D6A}">
      <dgm:prSet phldrT="[Text]"/>
      <dgm:spPr>
        <a:solidFill>
          <a:srgbClr val="00FFFF"/>
        </a:solidFill>
      </dgm:spPr>
      <dgm:t>
        <a:bodyPr/>
        <a:lstStyle/>
        <a:p>
          <a:r>
            <a:rPr lang="fa-IR" dirty="0" smtClean="0">
              <a:solidFill>
                <a:schemeClr val="tx1"/>
              </a:solidFill>
              <a:cs typeface="B Nazanin" pitchFamily="2" charset="-78"/>
            </a:rPr>
            <a:t>65%</a:t>
          </a:r>
          <a:endParaRPr lang="en-US" dirty="0">
            <a:solidFill>
              <a:schemeClr val="tx1"/>
            </a:solidFill>
            <a:cs typeface="B Nazanin" pitchFamily="2" charset="-78"/>
          </a:endParaRPr>
        </a:p>
      </dgm:t>
    </dgm:pt>
    <dgm:pt modelId="{D25BEF1B-3FD1-47C0-A129-10D6FC060D04}" type="parTrans" cxnId="{37FAC6E8-588D-49A5-A8CD-BD7A31CEDC52}">
      <dgm:prSet/>
      <dgm:spPr/>
      <dgm:t>
        <a:bodyPr/>
        <a:lstStyle/>
        <a:p>
          <a:endParaRPr lang="en-US"/>
        </a:p>
      </dgm:t>
    </dgm:pt>
    <dgm:pt modelId="{B0445D34-7573-4839-B566-296CF4584779}" type="sibTrans" cxnId="{37FAC6E8-588D-49A5-A8CD-BD7A31CEDC52}">
      <dgm:prSet/>
      <dgm:spPr/>
      <dgm:t>
        <a:bodyPr/>
        <a:lstStyle/>
        <a:p>
          <a:endParaRPr lang="en-US"/>
        </a:p>
      </dgm:t>
    </dgm:pt>
    <dgm:pt modelId="{9D74874F-438B-4512-BC75-C05A97069F6E}">
      <dgm:prSet phldrT="[Text]" phldr="1"/>
      <dgm:spPr/>
      <dgm:t>
        <a:bodyPr/>
        <a:lstStyle/>
        <a:p>
          <a:endParaRPr lang="en-US"/>
        </a:p>
      </dgm:t>
    </dgm:pt>
    <dgm:pt modelId="{C44E998E-C034-4455-A1E1-FDFA7ADFB5EE}" type="parTrans" cxnId="{AC80278F-058D-4712-B763-2677B3068E43}">
      <dgm:prSet/>
      <dgm:spPr/>
      <dgm:t>
        <a:bodyPr/>
        <a:lstStyle/>
        <a:p>
          <a:endParaRPr lang="en-US"/>
        </a:p>
      </dgm:t>
    </dgm:pt>
    <dgm:pt modelId="{28F92859-6B16-41B5-B42B-7A9B91FA4EC3}" type="sibTrans" cxnId="{AC80278F-058D-4712-B763-2677B3068E43}">
      <dgm:prSet/>
      <dgm:spPr/>
      <dgm:t>
        <a:bodyPr/>
        <a:lstStyle/>
        <a:p>
          <a:endParaRPr lang="en-US"/>
        </a:p>
      </dgm:t>
    </dgm:pt>
    <dgm:pt modelId="{33C9D7A4-720A-4D11-BD42-34688792D119}">
      <dgm:prSet phldrT="[Text]" phldr="1"/>
      <dgm:spPr/>
      <dgm:t>
        <a:bodyPr/>
        <a:lstStyle/>
        <a:p>
          <a:endParaRPr lang="en-US" dirty="0"/>
        </a:p>
      </dgm:t>
    </dgm:pt>
    <dgm:pt modelId="{597D46B8-413A-4374-9FBC-B5AB389466A1}" type="parTrans" cxnId="{049BE0DC-856B-4BE8-8146-2F69A34FAE67}">
      <dgm:prSet/>
      <dgm:spPr/>
      <dgm:t>
        <a:bodyPr/>
        <a:lstStyle/>
        <a:p>
          <a:endParaRPr lang="en-US"/>
        </a:p>
      </dgm:t>
    </dgm:pt>
    <dgm:pt modelId="{AB5ECE03-80B7-4927-B26B-9AFBE6C66F8B}" type="sibTrans" cxnId="{049BE0DC-856B-4BE8-8146-2F69A34FAE67}">
      <dgm:prSet/>
      <dgm:spPr/>
      <dgm:t>
        <a:bodyPr/>
        <a:lstStyle/>
        <a:p>
          <a:endParaRPr lang="en-US"/>
        </a:p>
      </dgm:t>
    </dgm:pt>
    <dgm:pt modelId="{744EB897-C6AE-4200-B29D-CEDD8A49B581}">
      <dgm:prSet phldrT="[Text]"/>
      <dgm:spPr>
        <a:solidFill>
          <a:srgbClr val="00FFFF"/>
        </a:solidFill>
      </dgm:spPr>
      <dgm:t>
        <a:bodyPr/>
        <a:lstStyle/>
        <a:p>
          <a:r>
            <a:rPr lang="fa-IR" dirty="0" smtClean="0">
              <a:solidFill>
                <a:schemeClr val="tx1"/>
              </a:solidFill>
              <a:cs typeface="B Nazanin" pitchFamily="2" charset="-78"/>
            </a:rPr>
            <a:t>65%</a:t>
          </a:r>
          <a:endParaRPr lang="en-US" dirty="0">
            <a:solidFill>
              <a:schemeClr val="tx1"/>
            </a:solidFill>
            <a:cs typeface="B Nazanin" pitchFamily="2" charset="-78"/>
          </a:endParaRPr>
        </a:p>
      </dgm:t>
    </dgm:pt>
    <dgm:pt modelId="{72657F9F-A930-4660-9F81-E5114F5A40BB}" type="sibTrans" cxnId="{DFF2B852-7E1C-480D-869F-BFCF597165BA}">
      <dgm:prSet/>
      <dgm:spPr/>
      <dgm:t>
        <a:bodyPr/>
        <a:lstStyle/>
        <a:p>
          <a:endParaRPr lang="en-US"/>
        </a:p>
      </dgm:t>
    </dgm:pt>
    <dgm:pt modelId="{A811E459-970F-4F73-A370-D12B496ECA86}" type="parTrans" cxnId="{DFF2B852-7E1C-480D-869F-BFCF597165BA}">
      <dgm:prSet/>
      <dgm:spPr/>
      <dgm:t>
        <a:bodyPr/>
        <a:lstStyle/>
        <a:p>
          <a:endParaRPr lang="en-US"/>
        </a:p>
      </dgm:t>
    </dgm:pt>
    <dgm:pt modelId="{3E6952E8-270E-441A-8C85-E56189BA67C6}">
      <dgm:prSet phldrT="[Text]"/>
      <dgm:spPr>
        <a:solidFill>
          <a:srgbClr val="00FFFF"/>
        </a:solidFill>
      </dgm:spPr>
      <dgm:t>
        <a:bodyPr/>
        <a:lstStyle/>
        <a:p>
          <a:r>
            <a:rPr lang="fa-IR" dirty="0" smtClean="0">
              <a:solidFill>
                <a:schemeClr val="tx1"/>
              </a:solidFill>
              <a:cs typeface="B Nazanin" pitchFamily="2" charset="-78"/>
            </a:rPr>
            <a:t>65%</a:t>
          </a:r>
          <a:endParaRPr lang="en-US" dirty="0">
            <a:solidFill>
              <a:schemeClr val="tx1"/>
            </a:solidFill>
            <a:cs typeface="B Nazanin" pitchFamily="2" charset="-78"/>
          </a:endParaRPr>
        </a:p>
      </dgm:t>
    </dgm:pt>
    <dgm:pt modelId="{D9DB6B56-2B68-45E7-9C5C-2149537089AE}" type="sibTrans" cxnId="{B6A0E50B-2F0D-479D-986A-30F85FA25411}">
      <dgm:prSet/>
      <dgm:spPr/>
      <dgm:t>
        <a:bodyPr/>
        <a:lstStyle/>
        <a:p>
          <a:endParaRPr lang="en-US"/>
        </a:p>
      </dgm:t>
    </dgm:pt>
    <dgm:pt modelId="{C56510B5-A9FC-40C2-9AD5-445EEC597393}" type="parTrans" cxnId="{B6A0E50B-2F0D-479D-986A-30F85FA25411}">
      <dgm:prSet/>
      <dgm:spPr/>
      <dgm:t>
        <a:bodyPr/>
        <a:lstStyle/>
        <a:p>
          <a:endParaRPr lang="en-US"/>
        </a:p>
      </dgm:t>
    </dgm:pt>
    <dgm:pt modelId="{98F28059-4A4B-45A3-8969-46B5AA423357}" type="pres">
      <dgm:prSet presAssocID="{72762E79-6201-441E-80D7-066BB9089FBE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89FAB16-2C97-4B42-A366-72334BE51265}" type="pres">
      <dgm:prSet presAssocID="{72762E79-6201-441E-80D7-066BB9089FBE}" presName="dummyMaxCanvas" presStyleCnt="0"/>
      <dgm:spPr/>
    </dgm:pt>
    <dgm:pt modelId="{BB702C68-0F07-475D-ABC1-80A6DC33585F}" type="pres">
      <dgm:prSet presAssocID="{72762E79-6201-441E-80D7-066BB9089FBE}" presName="parentComposite" presStyleCnt="0"/>
      <dgm:spPr/>
    </dgm:pt>
    <dgm:pt modelId="{57ABF421-CD16-488E-B27C-4247F900F0B9}" type="pres">
      <dgm:prSet presAssocID="{72762E79-6201-441E-80D7-066BB9089FBE}" presName="parent1" presStyleLbl="alignAccFollowNode1" presStyleIdx="0" presStyleCnt="4">
        <dgm:presLayoutVars>
          <dgm:chMax val="4"/>
        </dgm:presLayoutVars>
      </dgm:prSet>
      <dgm:spPr/>
      <dgm:t>
        <a:bodyPr/>
        <a:lstStyle/>
        <a:p>
          <a:endParaRPr lang="en-US"/>
        </a:p>
      </dgm:t>
    </dgm:pt>
    <dgm:pt modelId="{A800F841-3743-4540-8A07-BAF07913BFB0}" type="pres">
      <dgm:prSet presAssocID="{72762E79-6201-441E-80D7-066BB9089FBE}" presName="parent2" presStyleLbl="alignAccFollowNode1" presStyleIdx="1" presStyleCnt="4">
        <dgm:presLayoutVars>
          <dgm:chMax val="4"/>
        </dgm:presLayoutVars>
      </dgm:prSet>
      <dgm:spPr/>
      <dgm:t>
        <a:bodyPr/>
        <a:lstStyle/>
        <a:p>
          <a:endParaRPr lang="en-US"/>
        </a:p>
      </dgm:t>
    </dgm:pt>
    <dgm:pt modelId="{8D0048C9-06BA-4F72-816D-5C2A3FE1F4FA}" type="pres">
      <dgm:prSet presAssocID="{72762E79-6201-441E-80D7-066BB9089FBE}" presName="childrenComposite" presStyleCnt="0"/>
      <dgm:spPr/>
    </dgm:pt>
    <dgm:pt modelId="{1A2E816E-6F84-4B38-98D3-71C5A54D5DAC}" type="pres">
      <dgm:prSet presAssocID="{72762E79-6201-441E-80D7-066BB9089FBE}" presName="dummyMaxCanvas_ChildArea" presStyleCnt="0"/>
      <dgm:spPr/>
    </dgm:pt>
    <dgm:pt modelId="{D1BF8E96-8EA6-43DD-AE03-55F08F78916A}" type="pres">
      <dgm:prSet presAssocID="{72762E79-6201-441E-80D7-066BB9089FBE}" presName="fulcrum" presStyleLbl="alignAccFollowNode1" presStyleIdx="2" presStyleCnt="4" custLinFactNeighborX="-17738" custLinFactNeighborY="2439"/>
      <dgm:spPr>
        <a:solidFill>
          <a:schemeClr val="bg1">
            <a:lumMod val="50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endParaRPr lang="en-US"/>
        </a:p>
      </dgm:t>
    </dgm:pt>
    <dgm:pt modelId="{4908B073-582F-48D7-86FA-7F3555B953E4}" type="pres">
      <dgm:prSet presAssocID="{72762E79-6201-441E-80D7-066BB9089FBE}" presName="balance_24" presStyleLbl="alignAccFollowNode1" presStyleIdx="3" presStyleCnt="4" custAng="21360000" custLinFactNeighborX="-1328" custLinFactNeighborY="15251">
        <dgm:presLayoutVars>
          <dgm:bulletEnabled val="1"/>
        </dgm:presLayoutVars>
      </dgm:prSet>
      <dgm:spPr>
        <a:solidFill>
          <a:schemeClr val="bg1">
            <a:lumMod val="50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endParaRPr lang="en-US"/>
        </a:p>
      </dgm:t>
    </dgm:pt>
    <dgm:pt modelId="{C69CA822-A25C-4B70-B70D-5E0F9F902215}" type="pres">
      <dgm:prSet presAssocID="{72762E79-6201-441E-80D7-066BB9089FBE}" presName="right_24_1" presStyleLbl="node1" presStyleIdx="0" presStyleCnt="6" custAng="21360000" custLinFactNeighborX="-4986" custLinFactNeighborY="-930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7A1940-75F1-44CA-B741-AC8BF2050F92}" type="pres">
      <dgm:prSet presAssocID="{72762E79-6201-441E-80D7-066BB9089FBE}" presName="right_24_2" presStyleLbl="node1" presStyleIdx="1" presStyleCnt="6" custAng="21360000" custLinFactNeighborX="-7725" custLinFactNeighborY="-251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036BB8-92BF-4FBF-8D7F-0E0EA9FA4B00}" type="pres">
      <dgm:prSet presAssocID="{72762E79-6201-441E-80D7-066BB9089FBE}" presName="right_24_3" presStyleLbl="node1" presStyleIdx="2" presStyleCnt="6" custAng="21360000" custLinFactNeighborX="-10465" custLinFactNeighborY="427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93853B-5D78-4538-8BFC-BCDDF4D78366}" type="pres">
      <dgm:prSet presAssocID="{72762E79-6201-441E-80D7-066BB9089FBE}" presName="right_24_4" presStyleLbl="node1" presStyleIdx="3" presStyleCnt="6" custAng="21360000" custLinFactNeighborX="-13205" custLinFactNeighborY="1106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AC9B41-AB14-4FB6-9785-4580E1ED9409}" type="pres">
      <dgm:prSet presAssocID="{72762E79-6201-441E-80D7-066BB9089FBE}" presName="left_24_1" presStyleLbl="node1" presStyleIdx="4" presStyleCnt="6" custAng="21360000" custLinFactNeighborX="-2847" custLinFactNeighborY="150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2E3AC7-21B5-4008-AC28-21646211EE25}" type="pres">
      <dgm:prSet presAssocID="{72762E79-6201-441E-80D7-066BB9089FBE}" presName="left_24_2" presStyleLbl="node1" presStyleIdx="5" presStyleCnt="6" custAng="21360000" custLinFactNeighborX="-5587" custLinFactNeighborY="53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77246CF-351F-4321-8142-EA31E90567F3}" type="presOf" srcId="{04C18ADA-9EFD-413D-9773-84CA4BEE1AE0}" destId="{57ABF421-CD16-488E-B27C-4247F900F0B9}" srcOrd="0" destOrd="0" presId="urn:microsoft.com/office/officeart/2005/8/layout/balance1"/>
    <dgm:cxn modelId="{5B994E12-E34B-4DB3-9267-0EE1611ED5C2}" type="presOf" srcId="{F3E2DBFE-67B5-4691-95B2-83E163642915}" destId="{9AAC9B41-AB14-4FB6-9785-4580E1ED9409}" srcOrd="0" destOrd="0" presId="urn:microsoft.com/office/officeart/2005/8/layout/balance1"/>
    <dgm:cxn modelId="{CE517F23-9E63-4ABB-B3DF-18B3884455DA}" type="presOf" srcId="{3E6952E8-270E-441A-8C85-E56189BA67C6}" destId="{D493853B-5D78-4538-8BFC-BCDDF4D78366}" srcOrd="0" destOrd="0" presId="urn:microsoft.com/office/officeart/2005/8/layout/balance1"/>
    <dgm:cxn modelId="{4EF15102-1808-4545-B6FE-E0D70932F7B9}" type="presOf" srcId="{2C8A032A-F31B-465D-966B-29871A369C08}" destId="{8A2E3AC7-21B5-4008-AC28-21646211EE25}" srcOrd="0" destOrd="0" presId="urn:microsoft.com/office/officeart/2005/8/layout/balance1"/>
    <dgm:cxn modelId="{44B8A818-D245-436B-920F-AAC2E0715C78}" type="presOf" srcId="{72762E79-6201-441E-80D7-066BB9089FBE}" destId="{98F28059-4A4B-45A3-8969-46B5AA423357}" srcOrd="0" destOrd="0" presId="urn:microsoft.com/office/officeart/2005/8/layout/balance1"/>
    <dgm:cxn modelId="{37FAC6E8-588D-49A5-A8CD-BD7A31CEDC52}" srcId="{44D288D5-648A-4709-AAC4-7319F54BCBA1}" destId="{F9F4D752-CB44-4691-A31C-93B69EAD6D6A}" srcOrd="1" destOrd="0" parTransId="{D25BEF1B-3FD1-47C0-A129-10D6FC060D04}" sibTransId="{B0445D34-7573-4839-B566-296CF4584779}"/>
    <dgm:cxn modelId="{6E1F1B2F-BB6B-407E-8B4B-E8A4E813D6C6}" srcId="{44D288D5-648A-4709-AAC4-7319F54BCBA1}" destId="{8F2037B9-252D-4798-9B43-AA162078393F}" srcOrd="0" destOrd="0" parTransId="{23F0218F-E336-45B2-B160-0FED78D8A871}" sibTransId="{1DAF70AE-C6E8-4165-B088-BD0D954B7708}"/>
    <dgm:cxn modelId="{EF163100-BE83-4E9E-966F-A4280614CD2A}" srcId="{04C18ADA-9EFD-413D-9773-84CA4BEE1AE0}" destId="{F3E2DBFE-67B5-4691-95B2-83E163642915}" srcOrd="0" destOrd="0" parTransId="{99624322-4D36-4D7A-B2D3-F867516DBBB7}" sibTransId="{0E5F913A-F101-4493-AC21-3CB807DE081F}"/>
    <dgm:cxn modelId="{8CF880B8-CD3C-4A57-8FD5-6E0439BF9EBC}" srcId="{04C18ADA-9EFD-413D-9773-84CA4BEE1AE0}" destId="{2C8A032A-F31B-465D-966B-29871A369C08}" srcOrd="1" destOrd="0" parTransId="{60C5F737-AE67-49F3-8768-453148EC869A}" sibTransId="{DD0326F0-F91B-4535-8B58-57D0DDC2BD21}"/>
    <dgm:cxn modelId="{049BE0DC-856B-4BE8-8146-2F69A34FAE67}" srcId="{72762E79-6201-441E-80D7-066BB9089FBE}" destId="{33C9D7A4-720A-4D11-BD42-34688792D119}" srcOrd="3" destOrd="0" parTransId="{597D46B8-413A-4374-9FBC-B5AB389466A1}" sibTransId="{AB5ECE03-80B7-4927-B26B-9AFBE6C66F8B}"/>
    <dgm:cxn modelId="{DFF2B852-7E1C-480D-869F-BFCF597165BA}" srcId="{44D288D5-648A-4709-AAC4-7319F54BCBA1}" destId="{744EB897-C6AE-4200-B29D-CEDD8A49B581}" srcOrd="2" destOrd="0" parTransId="{A811E459-970F-4F73-A370-D12B496ECA86}" sibTransId="{72657F9F-A930-4660-9F81-E5114F5A40BB}"/>
    <dgm:cxn modelId="{AC80278F-058D-4712-B763-2677B3068E43}" srcId="{72762E79-6201-441E-80D7-066BB9089FBE}" destId="{9D74874F-438B-4512-BC75-C05A97069F6E}" srcOrd="2" destOrd="0" parTransId="{C44E998E-C034-4455-A1E1-FDFA7ADFB5EE}" sibTransId="{28F92859-6B16-41B5-B42B-7A9B91FA4EC3}"/>
    <dgm:cxn modelId="{99725815-6481-436C-A60C-9A0D5E8C6445}" srcId="{72762E79-6201-441E-80D7-066BB9089FBE}" destId="{04C18ADA-9EFD-413D-9773-84CA4BEE1AE0}" srcOrd="0" destOrd="0" parTransId="{7CA65285-BFDD-497F-B6CD-77A9CCF7037A}" sibTransId="{D376B93A-5274-4E5F-9F5C-3D0B7FDA44B9}"/>
    <dgm:cxn modelId="{B6A0E50B-2F0D-479D-986A-30F85FA25411}" srcId="{44D288D5-648A-4709-AAC4-7319F54BCBA1}" destId="{3E6952E8-270E-441A-8C85-E56189BA67C6}" srcOrd="3" destOrd="0" parTransId="{C56510B5-A9FC-40C2-9AD5-445EEC597393}" sibTransId="{D9DB6B56-2B68-45E7-9C5C-2149537089AE}"/>
    <dgm:cxn modelId="{ECD3E922-367C-4726-9B25-102212A2530D}" type="presOf" srcId="{F9F4D752-CB44-4691-A31C-93B69EAD6D6A}" destId="{4E7A1940-75F1-44CA-B741-AC8BF2050F92}" srcOrd="0" destOrd="0" presId="urn:microsoft.com/office/officeart/2005/8/layout/balance1"/>
    <dgm:cxn modelId="{E0E1AA0F-CA50-441B-9C69-848080CDFD8C}" type="presOf" srcId="{8F2037B9-252D-4798-9B43-AA162078393F}" destId="{C69CA822-A25C-4B70-B70D-5E0F9F902215}" srcOrd="0" destOrd="0" presId="urn:microsoft.com/office/officeart/2005/8/layout/balance1"/>
    <dgm:cxn modelId="{9FBC23C4-EBC5-4482-ABC6-196E5883819C}" type="presOf" srcId="{744EB897-C6AE-4200-B29D-CEDD8A49B581}" destId="{C6036BB8-92BF-4FBF-8D7F-0E0EA9FA4B00}" srcOrd="0" destOrd="0" presId="urn:microsoft.com/office/officeart/2005/8/layout/balance1"/>
    <dgm:cxn modelId="{C059B449-0D47-484F-BDC4-C85C854AC5B2}" srcId="{72762E79-6201-441E-80D7-066BB9089FBE}" destId="{44D288D5-648A-4709-AAC4-7319F54BCBA1}" srcOrd="1" destOrd="0" parTransId="{7AE884EE-E9D8-4757-A8C0-A4AB764B58A7}" sibTransId="{0ABA2CE4-C0DB-4041-99AC-229BBCDE115E}"/>
    <dgm:cxn modelId="{BDC6F65B-5AD0-4189-9856-BA1B2C7F11E3}" type="presOf" srcId="{44D288D5-648A-4709-AAC4-7319F54BCBA1}" destId="{A800F841-3743-4540-8A07-BAF07913BFB0}" srcOrd="0" destOrd="0" presId="urn:microsoft.com/office/officeart/2005/8/layout/balance1"/>
    <dgm:cxn modelId="{96FC5C93-B4CC-4977-A241-A896698B7784}" type="presParOf" srcId="{98F28059-4A4B-45A3-8969-46B5AA423357}" destId="{489FAB16-2C97-4B42-A366-72334BE51265}" srcOrd="0" destOrd="0" presId="urn:microsoft.com/office/officeart/2005/8/layout/balance1"/>
    <dgm:cxn modelId="{3B484CF4-1C39-4B39-A2F0-F4876B613980}" type="presParOf" srcId="{98F28059-4A4B-45A3-8969-46B5AA423357}" destId="{BB702C68-0F07-475D-ABC1-80A6DC33585F}" srcOrd="1" destOrd="0" presId="urn:microsoft.com/office/officeart/2005/8/layout/balance1"/>
    <dgm:cxn modelId="{A40BCBF5-3FB2-48F2-975F-EED962AC3C32}" type="presParOf" srcId="{BB702C68-0F07-475D-ABC1-80A6DC33585F}" destId="{57ABF421-CD16-488E-B27C-4247F900F0B9}" srcOrd="0" destOrd="0" presId="urn:microsoft.com/office/officeart/2005/8/layout/balance1"/>
    <dgm:cxn modelId="{1A7288FE-52E4-41AB-AB74-7903B2F2BCCE}" type="presParOf" srcId="{BB702C68-0F07-475D-ABC1-80A6DC33585F}" destId="{A800F841-3743-4540-8A07-BAF07913BFB0}" srcOrd="1" destOrd="0" presId="urn:microsoft.com/office/officeart/2005/8/layout/balance1"/>
    <dgm:cxn modelId="{8456BB6A-5CB9-4D2B-A2F0-32CF7C850C90}" type="presParOf" srcId="{98F28059-4A4B-45A3-8969-46B5AA423357}" destId="{8D0048C9-06BA-4F72-816D-5C2A3FE1F4FA}" srcOrd="2" destOrd="0" presId="urn:microsoft.com/office/officeart/2005/8/layout/balance1"/>
    <dgm:cxn modelId="{CC75043D-70F0-4E85-ADAF-19111A0CC6C1}" type="presParOf" srcId="{8D0048C9-06BA-4F72-816D-5C2A3FE1F4FA}" destId="{1A2E816E-6F84-4B38-98D3-71C5A54D5DAC}" srcOrd="0" destOrd="0" presId="urn:microsoft.com/office/officeart/2005/8/layout/balance1"/>
    <dgm:cxn modelId="{DF87DE4F-0F7A-471A-9438-817C6E280C9B}" type="presParOf" srcId="{8D0048C9-06BA-4F72-816D-5C2A3FE1F4FA}" destId="{D1BF8E96-8EA6-43DD-AE03-55F08F78916A}" srcOrd="1" destOrd="0" presId="urn:microsoft.com/office/officeart/2005/8/layout/balance1"/>
    <dgm:cxn modelId="{C2545DE7-769E-4EA0-8D61-065466C2FB2E}" type="presParOf" srcId="{8D0048C9-06BA-4F72-816D-5C2A3FE1F4FA}" destId="{4908B073-582F-48D7-86FA-7F3555B953E4}" srcOrd="2" destOrd="0" presId="urn:microsoft.com/office/officeart/2005/8/layout/balance1"/>
    <dgm:cxn modelId="{6F9C058D-83FA-463F-8D0F-B6D9751A5FF7}" type="presParOf" srcId="{8D0048C9-06BA-4F72-816D-5C2A3FE1F4FA}" destId="{C69CA822-A25C-4B70-B70D-5E0F9F902215}" srcOrd="3" destOrd="0" presId="urn:microsoft.com/office/officeart/2005/8/layout/balance1"/>
    <dgm:cxn modelId="{F2E76872-7D85-4027-B66A-BDFBCAB49161}" type="presParOf" srcId="{8D0048C9-06BA-4F72-816D-5C2A3FE1F4FA}" destId="{4E7A1940-75F1-44CA-B741-AC8BF2050F92}" srcOrd="4" destOrd="0" presId="urn:microsoft.com/office/officeart/2005/8/layout/balance1"/>
    <dgm:cxn modelId="{D9D3F27C-9574-4804-8328-366FB7B47053}" type="presParOf" srcId="{8D0048C9-06BA-4F72-816D-5C2A3FE1F4FA}" destId="{C6036BB8-92BF-4FBF-8D7F-0E0EA9FA4B00}" srcOrd="5" destOrd="0" presId="urn:microsoft.com/office/officeart/2005/8/layout/balance1"/>
    <dgm:cxn modelId="{BDC0EE4D-CC57-4F1F-9DFC-956C7AFA7B44}" type="presParOf" srcId="{8D0048C9-06BA-4F72-816D-5C2A3FE1F4FA}" destId="{D493853B-5D78-4538-8BFC-BCDDF4D78366}" srcOrd="6" destOrd="0" presId="urn:microsoft.com/office/officeart/2005/8/layout/balance1"/>
    <dgm:cxn modelId="{CF142C37-F54B-4197-9EE3-6217B94F2B81}" type="presParOf" srcId="{8D0048C9-06BA-4F72-816D-5C2A3FE1F4FA}" destId="{9AAC9B41-AB14-4FB6-9785-4580E1ED9409}" srcOrd="7" destOrd="0" presId="urn:microsoft.com/office/officeart/2005/8/layout/balance1"/>
    <dgm:cxn modelId="{93DD4656-8258-47D1-9112-FCE9E63FC97F}" type="presParOf" srcId="{8D0048C9-06BA-4F72-816D-5C2A3FE1F4FA}" destId="{8A2E3AC7-21B5-4008-AC28-21646211EE25}" srcOrd="8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989DC053-29B4-4B08-ABB3-C68DB95206A4}" type="doc">
      <dgm:prSet loTypeId="urn:microsoft.com/office/officeart/2005/8/layout/cycle2" loCatId="cycle" qsTypeId="urn:microsoft.com/office/officeart/2005/8/quickstyle/3d3" qsCatId="3D" csTypeId="urn:microsoft.com/office/officeart/2005/8/colors/colorful1#2" csCatId="colorful" phldr="1"/>
      <dgm:spPr/>
      <dgm:t>
        <a:bodyPr/>
        <a:lstStyle/>
        <a:p>
          <a:endParaRPr lang="en-US"/>
        </a:p>
      </dgm:t>
    </dgm:pt>
    <dgm:pt modelId="{AE101085-EFE9-40DB-A520-3D04783FA6D8}">
      <dgm:prSet phldrT="[Text]"/>
      <dgm:spPr/>
      <dgm:t>
        <a:bodyPr/>
        <a:lstStyle/>
        <a:p>
          <a:r>
            <a:rPr lang="fa-IR" dirty="0" smtClean="0">
              <a:cs typeface="B Nazanin" pitchFamily="2" charset="-78"/>
            </a:rPr>
            <a:t>ریکاوری</a:t>
          </a:r>
          <a:endParaRPr lang="en-US" dirty="0"/>
        </a:p>
      </dgm:t>
    </dgm:pt>
    <dgm:pt modelId="{F10871AF-BC6D-45CF-9CA3-956037C1D3B9}" type="parTrans" cxnId="{81B2B332-D360-4EEB-B4E7-0B81BEE60760}">
      <dgm:prSet/>
      <dgm:spPr/>
      <dgm:t>
        <a:bodyPr/>
        <a:lstStyle/>
        <a:p>
          <a:endParaRPr lang="en-US"/>
        </a:p>
      </dgm:t>
    </dgm:pt>
    <dgm:pt modelId="{D76294BA-1018-4615-B74C-3B583524DB02}" type="sibTrans" cxnId="{81B2B332-D360-4EEB-B4E7-0B81BEE60760}">
      <dgm:prSet/>
      <dgm:spPr/>
      <dgm:t>
        <a:bodyPr/>
        <a:lstStyle/>
        <a:p>
          <a:endParaRPr lang="en-US"/>
        </a:p>
      </dgm:t>
    </dgm:pt>
    <dgm:pt modelId="{A2FB2B77-71B6-4FC0-9312-827CE66D27B8}">
      <dgm:prSet phldrT="[Text]"/>
      <dgm:spPr/>
      <dgm:t>
        <a:bodyPr/>
        <a:lstStyle/>
        <a:p>
          <a:r>
            <a:rPr lang="fa-IR" dirty="0" smtClean="0">
              <a:cs typeface="B Nazanin" pitchFamily="2" charset="-78"/>
            </a:rPr>
            <a:t>ریکاوری</a:t>
          </a:r>
          <a:endParaRPr lang="en-US" dirty="0"/>
        </a:p>
      </dgm:t>
    </dgm:pt>
    <dgm:pt modelId="{B8BC7429-8B29-4B12-8BF4-88EF769BC59A}" type="parTrans" cxnId="{E31A51DD-4A02-466E-B893-9974FF468C28}">
      <dgm:prSet/>
      <dgm:spPr/>
      <dgm:t>
        <a:bodyPr/>
        <a:lstStyle/>
        <a:p>
          <a:endParaRPr lang="en-US"/>
        </a:p>
      </dgm:t>
    </dgm:pt>
    <dgm:pt modelId="{FD17AFC2-B796-4631-A085-DB9A7828B261}" type="sibTrans" cxnId="{E31A51DD-4A02-466E-B893-9974FF468C28}">
      <dgm:prSet/>
      <dgm:spPr/>
      <dgm:t>
        <a:bodyPr/>
        <a:lstStyle/>
        <a:p>
          <a:endParaRPr lang="en-US"/>
        </a:p>
      </dgm:t>
    </dgm:pt>
    <dgm:pt modelId="{FBE864C2-5D75-4433-9CFD-2FB9A14D4924}">
      <dgm:prSet/>
      <dgm:spPr/>
      <dgm:t>
        <a:bodyPr/>
        <a:lstStyle/>
        <a:p>
          <a:r>
            <a:rPr lang="fa-IR" dirty="0" smtClean="0">
              <a:cs typeface="B Nazanin" pitchFamily="2" charset="-78"/>
            </a:rPr>
            <a:t>فعالیت شدید</a:t>
          </a:r>
          <a:endParaRPr lang="en-US" dirty="0">
            <a:cs typeface="B Nazanin" pitchFamily="2" charset="-78"/>
          </a:endParaRPr>
        </a:p>
      </dgm:t>
    </dgm:pt>
    <dgm:pt modelId="{93248751-329F-4325-BBE6-9045216CE30F}" type="parTrans" cxnId="{1094FF06-7A75-4CA3-BC32-6AD076CB0A9F}">
      <dgm:prSet/>
      <dgm:spPr/>
      <dgm:t>
        <a:bodyPr/>
        <a:lstStyle/>
        <a:p>
          <a:endParaRPr lang="en-US"/>
        </a:p>
      </dgm:t>
    </dgm:pt>
    <dgm:pt modelId="{F6B1FF4F-27C1-476E-9756-3C177D5A1F42}" type="sibTrans" cxnId="{1094FF06-7A75-4CA3-BC32-6AD076CB0A9F}">
      <dgm:prSet/>
      <dgm:spPr/>
      <dgm:t>
        <a:bodyPr/>
        <a:lstStyle/>
        <a:p>
          <a:endParaRPr lang="en-US"/>
        </a:p>
      </dgm:t>
    </dgm:pt>
    <dgm:pt modelId="{822839AB-B19F-427E-8F97-BF6EE6C54964}">
      <dgm:prSet/>
      <dgm:spPr/>
      <dgm:t>
        <a:bodyPr/>
        <a:lstStyle/>
        <a:p>
          <a:r>
            <a:rPr lang="fa-IR" dirty="0" smtClean="0">
              <a:cs typeface="B Nazanin" pitchFamily="2" charset="-78"/>
            </a:rPr>
            <a:t>فعالیت شدید</a:t>
          </a:r>
          <a:endParaRPr lang="en-US" dirty="0"/>
        </a:p>
      </dgm:t>
    </dgm:pt>
    <dgm:pt modelId="{249AE89A-EF88-496A-B4E2-AA8594C0D42C}" type="parTrans" cxnId="{C4B531EC-2522-4BF9-8803-F2D93DBE4B91}">
      <dgm:prSet/>
      <dgm:spPr/>
      <dgm:t>
        <a:bodyPr/>
        <a:lstStyle/>
        <a:p>
          <a:endParaRPr lang="en-US"/>
        </a:p>
      </dgm:t>
    </dgm:pt>
    <dgm:pt modelId="{A6AEBA07-417A-4EE2-AA1E-B5B5D1309975}" type="sibTrans" cxnId="{C4B531EC-2522-4BF9-8803-F2D93DBE4B91}">
      <dgm:prSet/>
      <dgm:spPr/>
      <dgm:t>
        <a:bodyPr/>
        <a:lstStyle/>
        <a:p>
          <a:endParaRPr lang="en-US"/>
        </a:p>
      </dgm:t>
    </dgm:pt>
    <dgm:pt modelId="{07B299BC-DF0D-41A2-899D-17BE6B8433D7}" type="pres">
      <dgm:prSet presAssocID="{989DC053-29B4-4B08-ABB3-C68DB95206A4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F4FFB2C6-C624-40AE-8DC1-4DA67650EC76}" type="pres">
      <dgm:prSet presAssocID="{FBE864C2-5D75-4433-9CFD-2FB9A14D4924}" presName="node" presStyleLbl="node1" presStyleIdx="0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D7BCC6D-71EE-4E8D-898E-0A876DE7FA8C}" type="pres">
      <dgm:prSet presAssocID="{F6B1FF4F-27C1-476E-9756-3C177D5A1F42}" presName="sibTrans" presStyleLbl="sibTrans2D1" presStyleIdx="0" presStyleCnt="4"/>
      <dgm:spPr/>
      <dgm:t>
        <a:bodyPr/>
        <a:lstStyle/>
        <a:p>
          <a:endParaRPr lang="en-US"/>
        </a:p>
      </dgm:t>
    </dgm:pt>
    <dgm:pt modelId="{1261075B-BD11-414A-8885-3CC27D21E08A}" type="pres">
      <dgm:prSet presAssocID="{F6B1FF4F-27C1-476E-9756-3C177D5A1F42}" presName="connectorText" presStyleLbl="sibTrans2D1" presStyleIdx="0" presStyleCnt="4"/>
      <dgm:spPr/>
      <dgm:t>
        <a:bodyPr/>
        <a:lstStyle/>
        <a:p>
          <a:endParaRPr lang="en-US"/>
        </a:p>
      </dgm:t>
    </dgm:pt>
    <dgm:pt modelId="{E5218338-4FC3-4577-B3E9-8F2A919FFC92}" type="pres">
      <dgm:prSet presAssocID="{AE101085-EFE9-40DB-A520-3D04783FA6D8}" presName="node" presStyleLbl="node1" presStyleIdx="1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57D4FD0-7AC1-4D86-BA67-CFEA3874DBD7}" type="pres">
      <dgm:prSet presAssocID="{D76294BA-1018-4615-B74C-3B583524DB02}" presName="sibTrans" presStyleLbl="sibTrans2D1" presStyleIdx="1" presStyleCnt="4"/>
      <dgm:spPr/>
      <dgm:t>
        <a:bodyPr/>
        <a:lstStyle/>
        <a:p>
          <a:endParaRPr lang="en-US"/>
        </a:p>
      </dgm:t>
    </dgm:pt>
    <dgm:pt modelId="{C6C50626-40F6-4FDD-9BAD-174545D5B8DE}" type="pres">
      <dgm:prSet presAssocID="{D76294BA-1018-4615-B74C-3B583524DB02}" presName="connectorText" presStyleLbl="sibTrans2D1" presStyleIdx="1" presStyleCnt="4"/>
      <dgm:spPr/>
      <dgm:t>
        <a:bodyPr/>
        <a:lstStyle/>
        <a:p>
          <a:endParaRPr lang="en-US"/>
        </a:p>
      </dgm:t>
    </dgm:pt>
    <dgm:pt modelId="{4A4F2A38-7F8E-4E72-ABED-704DA0F02128}" type="pres">
      <dgm:prSet presAssocID="{822839AB-B19F-427E-8F97-BF6EE6C54964}" presName="node" presStyleLbl="node1" presStyleIdx="2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A512C5A-C7BB-427A-B514-AA510C6A8E77}" type="pres">
      <dgm:prSet presAssocID="{A6AEBA07-417A-4EE2-AA1E-B5B5D1309975}" presName="sibTrans" presStyleLbl="sibTrans2D1" presStyleIdx="2" presStyleCnt="4"/>
      <dgm:spPr/>
      <dgm:t>
        <a:bodyPr/>
        <a:lstStyle/>
        <a:p>
          <a:endParaRPr lang="en-US"/>
        </a:p>
      </dgm:t>
    </dgm:pt>
    <dgm:pt modelId="{C777BA4C-894C-478B-9531-F994C5B99964}" type="pres">
      <dgm:prSet presAssocID="{A6AEBA07-417A-4EE2-AA1E-B5B5D1309975}" presName="connectorText" presStyleLbl="sibTrans2D1" presStyleIdx="2" presStyleCnt="4"/>
      <dgm:spPr/>
      <dgm:t>
        <a:bodyPr/>
        <a:lstStyle/>
        <a:p>
          <a:endParaRPr lang="en-US"/>
        </a:p>
      </dgm:t>
    </dgm:pt>
    <dgm:pt modelId="{CDB9E6C5-12BB-4C45-AC15-186F9DF475C4}" type="pres">
      <dgm:prSet presAssocID="{A2FB2B77-71B6-4FC0-9312-827CE66D27B8}" presName="node" presStyleLbl="node1" presStyleIdx="3" presStyleCnt="4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A59DB47-703D-45FA-9246-BFCE8ED6BBF8}" type="pres">
      <dgm:prSet presAssocID="{FD17AFC2-B796-4631-A085-DB9A7828B261}" presName="sibTrans" presStyleLbl="sibTrans2D1" presStyleIdx="3" presStyleCnt="4"/>
      <dgm:spPr/>
      <dgm:t>
        <a:bodyPr/>
        <a:lstStyle/>
        <a:p>
          <a:endParaRPr lang="en-US"/>
        </a:p>
      </dgm:t>
    </dgm:pt>
    <dgm:pt modelId="{1B68AAF1-D0BD-4756-A7CA-27C45CEA8255}" type="pres">
      <dgm:prSet presAssocID="{FD17AFC2-B796-4631-A085-DB9A7828B261}" presName="connectorText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02847D80-C75C-4F56-B2CE-ABA2277BDEF9}" type="presOf" srcId="{A6AEBA07-417A-4EE2-AA1E-B5B5D1309975}" destId="{C777BA4C-894C-478B-9531-F994C5B99964}" srcOrd="1" destOrd="0" presId="urn:microsoft.com/office/officeart/2005/8/layout/cycle2"/>
    <dgm:cxn modelId="{1094FF06-7A75-4CA3-BC32-6AD076CB0A9F}" srcId="{989DC053-29B4-4B08-ABB3-C68DB95206A4}" destId="{FBE864C2-5D75-4433-9CFD-2FB9A14D4924}" srcOrd="0" destOrd="0" parTransId="{93248751-329F-4325-BBE6-9045216CE30F}" sibTransId="{F6B1FF4F-27C1-476E-9756-3C177D5A1F42}"/>
    <dgm:cxn modelId="{8D3A7DCB-3BAF-4B47-ACC6-E30F8CCE7629}" type="presOf" srcId="{FD17AFC2-B796-4631-A085-DB9A7828B261}" destId="{0A59DB47-703D-45FA-9246-BFCE8ED6BBF8}" srcOrd="0" destOrd="0" presId="urn:microsoft.com/office/officeart/2005/8/layout/cycle2"/>
    <dgm:cxn modelId="{329E2008-A000-479A-90D5-8B13EC15062F}" type="presOf" srcId="{A2FB2B77-71B6-4FC0-9312-827CE66D27B8}" destId="{CDB9E6C5-12BB-4C45-AC15-186F9DF475C4}" srcOrd="0" destOrd="0" presId="urn:microsoft.com/office/officeart/2005/8/layout/cycle2"/>
    <dgm:cxn modelId="{A2C659DA-9AAF-4D89-B680-AE3CED809BDD}" type="presOf" srcId="{D76294BA-1018-4615-B74C-3B583524DB02}" destId="{957D4FD0-7AC1-4D86-BA67-CFEA3874DBD7}" srcOrd="0" destOrd="0" presId="urn:microsoft.com/office/officeart/2005/8/layout/cycle2"/>
    <dgm:cxn modelId="{30AFC52F-5911-47B4-8A27-EFE1DBC97130}" type="presOf" srcId="{AE101085-EFE9-40DB-A520-3D04783FA6D8}" destId="{E5218338-4FC3-4577-B3E9-8F2A919FFC92}" srcOrd="0" destOrd="0" presId="urn:microsoft.com/office/officeart/2005/8/layout/cycle2"/>
    <dgm:cxn modelId="{974F2B58-7E2B-4C2B-8F9A-42F1AA218C00}" type="presOf" srcId="{FBE864C2-5D75-4433-9CFD-2FB9A14D4924}" destId="{F4FFB2C6-C624-40AE-8DC1-4DA67650EC76}" srcOrd="0" destOrd="0" presId="urn:microsoft.com/office/officeart/2005/8/layout/cycle2"/>
    <dgm:cxn modelId="{77DA8237-7FC7-4169-8A95-2C4C62DCDBF7}" type="presOf" srcId="{F6B1FF4F-27C1-476E-9756-3C177D5A1F42}" destId="{DD7BCC6D-71EE-4E8D-898E-0A876DE7FA8C}" srcOrd="0" destOrd="0" presId="urn:microsoft.com/office/officeart/2005/8/layout/cycle2"/>
    <dgm:cxn modelId="{81B2B332-D360-4EEB-B4E7-0B81BEE60760}" srcId="{989DC053-29B4-4B08-ABB3-C68DB95206A4}" destId="{AE101085-EFE9-40DB-A520-3D04783FA6D8}" srcOrd="1" destOrd="0" parTransId="{F10871AF-BC6D-45CF-9CA3-956037C1D3B9}" sibTransId="{D76294BA-1018-4615-B74C-3B583524DB02}"/>
    <dgm:cxn modelId="{4C71D278-DE2C-43C6-8AE7-DBB5EDCF1F5E}" type="presOf" srcId="{D76294BA-1018-4615-B74C-3B583524DB02}" destId="{C6C50626-40F6-4FDD-9BAD-174545D5B8DE}" srcOrd="1" destOrd="0" presId="urn:microsoft.com/office/officeart/2005/8/layout/cycle2"/>
    <dgm:cxn modelId="{13223793-F47B-4116-A45C-A20A15E53A9A}" type="presOf" srcId="{A6AEBA07-417A-4EE2-AA1E-B5B5D1309975}" destId="{DA512C5A-C7BB-427A-B514-AA510C6A8E77}" srcOrd="0" destOrd="0" presId="urn:microsoft.com/office/officeart/2005/8/layout/cycle2"/>
    <dgm:cxn modelId="{076E044C-76BA-4A0D-8F95-EABE7B68B9FD}" type="presOf" srcId="{F6B1FF4F-27C1-476E-9756-3C177D5A1F42}" destId="{1261075B-BD11-414A-8885-3CC27D21E08A}" srcOrd="1" destOrd="0" presId="urn:microsoft.com/office/officeart/2005/8/layout/cycle2"/>
    <dgm:cxn modelId="{E31A51DD-4A02-466E-B893-9974FF468C28}" srcId="{989DC053-29B4-4B08-ABB3-C68DB95206A4}" destId="{A2FB2B77-71B6-4FC0-9312-827CE66D27B8}" srcOrd="3" destOrd="0" parTransId="{B8BC7429-8B29-4B12-8BF4-88EF769BC59A}" sibTransId="{FD17AFC2-B796-4631-A085-DB9A7828B261}"/>
    <dgm:cxn modelId="{C4B531EC-2522-4BF9-8803-F2D93DBE4B91}" srcId="{989DC053-29B4-4B08-ABB3-C68DB95206A4}" destId="{822839AB-B19F-427E-8F97-BF6EE6C54964}" srcOrd="2" destOrd="0" parTransId="{249AE89A-EF88-496A-B4E2-AA8594C0D42C}" sibTransId="{A6AEBA07-417A-4EE2-AA1E-B5B5D1309975}"/>
    <dgm:cxn modelId="{77B67DF2-4B95-497C-B813-9E1D5333C36E}" type="presOf" srcId="{822839AB-B19F-427E-8F97-BF6EE6C54964}" destId="{4A4F2A38-7F8E-4E72-ABED-704DA0F02128}" srcOrd="0" destOrd="0" presId="urn:microsoft.com/office/officeart/2005/8/layout/cycle2"/>
    <dgm:cxn modelId="{97EF5FAD-F29E-4349-9B9C-6DBC0FA5C41E}" type="presOf" srcId="{989DC053-29B4-4B08-ABB3-C68DB95206A4}" destId="{07B299BC-DF0D-41A2-899D-17BE6B8433D7}" srcOrd="0" destOrd="0" presId="urn:microsoft.com/office/officeart/2005/8/layout/cycle2"/>
    <dgm:cxn modelId="{2CC9E4A9-2CCC-4649-98AF-BBE7492724BA}" type="presOf" srcId="{FD17AFC2-B796-4631-A085-DB9A7828B261}" destId="{1B68AAF1-D0BD-4756-A7CA-27C45CEA8255}" srcOrd="1" destOrd="0" presId="urn:microsoft.com/office/officeart/2005/8/layout/cycle2"/>
    <dgm:cxn modelId="{166ADDC6-5080-411C-8886-160A89501E5F}" type="presParOf" srcId="{07B299BC-DF0D-41A2-899D-17BE6B8433D7}" destId="{F4FFB2C6-C624-40AE-8DC1-4DA67650EC76}" srcOrd="0" destOrd="0" presId="urn:microsoft.com/office/officeart/2005/8/layout/cycle2"/>
    <dgm:cxn modelId="{85435B05-6F13-4D1F-A827-E14243D6B024}" type="presParOf" srcId="{07B299BC-DF0D-41A2-899D-17BE6B8433D7}" destId="{DD7BCC6D-71EE-4E8D-898E-0A876DE7FA8C}" srcOrd="1" destOrd="0" presId="urn:microsoft.com/office/officeart/2005/8/layout/cycle2"/>
    <dgm:cxn modelId="{DB7C9E36-88DE-46E5-A9DA-4CB2698B9C8D}" type="presParOf" srcId="{DD7BCC6D-71EE-4E8D-898E-0A876DE7FA8C}" destId="{1261075B-BD11-414A-8885-3CC27D21E08A}" srcOrd="0" destOrd="0" presId="urn:microsoft.com/office/officeart/2005/8/layout/cycle2"/>
    <dgm:cxn modelId="{D9CBB15D-1C8B-4CCC-8742-3C6761C1FA22}" type="presParOf" srcId="{07B299BC-DF0D-41A2-899D-17BE6B8433D7}" destId="{E5218338-4FC3-4577-B3E9-8F2A919FFC92}" srcOrd="2" destOrd="0" presId="urn:microsoft.com/office/officeart/2005/8/layout/cycle2"/>
    <dgm:cxn modelId="{42CF0416-2A89-4C94-A91D-9F94AAD58799}" type="presParOf" srcId="{07B299BC-DF0D-41A2-899D-17BE6B8433D7}" destId="{957D4FD0-7AC1-4D86-BA67-CFEA3874DBD7}" srcOrd="3" destOrd="0" presId="urn:microsoft.com/office/officeart/2005/8/layout/cycle2"/>
    <dgm:cxn modelId="{F716AD74-55F2-4298-B086-0929412E40F8}" type="presParOf" srcId="{957D4FD0-7AC1-4D86-BA67-CFEA3874DBD7}" destId="{C6C50626-40F6-4FDD-9BAD-174545D5B8DE}" srcOrd="0" destOrd="0" presId="urn:microsoft.com/office/officeart/2005/8/layout/cycle2"/>
    <dgm:cxn modelId="{ECBFE478-C590-498E-A71C-4BBFD2676039}" type="presParOf" srcId="{07B299BC-DF0D-41A2-899D-17BE6B8433D7}" destId="{4A4F2A38-7F8E-4E72-ABED-704DA0F02128}" srcOrd="4" destOrd="0" presId="urn:microsoft.com/office/officeart/2005/8/layout/cycle2"/>
    <dgm:cxn modelId="{19FC5C88-6DF8-4D22-AA10-8BDD4648253A}" type="presParOf" srcId="{07B299BC-DF0D-41A2-899D-17BE6B8433D7}" destId="{DA512C5A-C7BB-427A-B514-AA510C6A8E77}" srcOrd="5" destOrd="0" presId="urn:microsoft.com/office/officeart/2005/8/layout/cycle2"/>
    <dgm:cxn modelId="{A4B69387-6F26-4268-B81D-14E347136B0B}" type="presParOf" srcId="{DA512C5A-C7BB-427A-B514-AA510C6A8E77}" destId="{C777BA4C-894C-478B-9531-F994C5B99964}" srcOrd="0" destOrd="0" presId="urn:microsoft.com/office/officeart/2005/8/layout/cycle2"/>
    <dgm:cxn modelId="{9EF8AB83-CBF3-48F0-9647-2327C2A2B7D5}" type="presParOf" srcId="{07B299BC-DF0D-41A2-899D-17BE6B8433D7}" destId="{CDB9E6C5-12BB-4C45-AC15-186F9DF475C4}" srcOrd="6" destOrd="0" presId="urn:microsoft.com/office/officeart/2005/8/layout/cycle2"/>
    <dgm:cxn modelId="{825053D2-8A7A-4F58-A31B-929BB94DD30C}" type="presParOf" srcId="{07B299BC-DF0D-41A2-899D-17BE6B8433D7}" destId="{0A59DB47-703D-45FA-9246-BFCE8ED6BBF8}" srcOrd="7" destOrd="0" presId="urn:microsoft.com/office/officeart/2005/8/layout/cycle2"/>
    <dgm:cxn modelId="{123F7CF5-9F43-4552-BC70-9E57100C400C}" type="presParOf" srcId="{0A59DB47-703D-45FA-9246-BFCE8ED6BBF8}" destId="{1B68AAF1-D0BD-4756-A7CA-27C45CEA8255}" srcOrd="0" destOrd="0" presId="urn:microsoft.com/office/officeart/2005/8/layout/cycle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C45F9376-61C7-40DA-9C4C-762DBE26827A}" type="doc">
      <dgm:prSet loTypeId="urn:microsoft.com/office/officeart/2005/8/layout/radial4" loCatId="relationship" qsTypeId="urn:microsoft.com/office/officeart/2005/8/quickstyle/3d3" qsCatId="3D" csTypeId="urn:microsoft.com/office/officeart/2005/8/colors/colorful1#3" csCatId="colorful" phldr="1"/>
      <dgm:spPr/>
      <dgm:t>
        <a:bodyPr/>
        <a:lstStyle/>
        <a:p>
          <a:endParaRPr lang="en-US"/>
        </a:p>
      </dgm:t>
    </dgm:pt>
    <dgm:pt modelId="{DECE9931-968C-4845-9B50-0567507AA316}">
      <dgm:prSet phldrT="[Text]" custT="1"/>
      <dgm:spPr/>
      <dgm:t>
        <a:bodyPr/>
        <a:lstStyle/>
        <a:p>
          <a:r>
            <a:rPr lang="fa-IR" sz="2000" b="0" dirty="0" smtClean="0">
              <a:cs typeface="B Nazanin" pitchFamily="2" charset="-78"/>
            </a:rPr>
            <a:t>سازگاری های چند بعدی</a:t>
          </a:r>
          <a:endParaRPr lang="en-US" sz="2000" b="0" dirty="0">
            <a:cs typeface="B Nazanin" pitchFamily="2" charset="-78"/>
          </a:endParaRPr>
        </a:p>
      </dgm:t>
    </dgm:pt>
    <dgm:pt modelId="{28EF46B0-BCFC-4BA0-94CE-A25F79F6B0B7}" type="parTrans" cxnId="{38D59528-F764-489F-B95A-088882C38F97}">
      <dgm:prSet/>
      <dgm:spPr/>
      <dgm:t>
        <a:bodyPr/>
        <a:lstStyle/>
        <a:p>
          <a:endParaRPr lang="en-US"/>
        </a:p>
      </dgm:t>
    </dgm:pt>
    <dgm:pt modelId="{F7681662-197D-42BA-9BA1-B150C17F9880}" type="sibTrans" cxnId="{38D59528-F764-489F-B95A-088882C38F97}">
      <dgm:prSet/>
      <dgm:spPr/>
      <dgm:t>
        <a:bodyPr/>
        <a:lstStyle/>
        <a:p>
          <a:endParaRPr lang="en-US"/>
        </a:p>
      </dgm:t>
    </dgm:pt>
    <dgm:pt modelId="{35ADC903-4AE8-4FE9-A7CC-408A10D5A655}">
      <dgm:prSet phldrT="[Text]" custT="1"/>
      <dgm:spPr/>
      <dgm:t>
        <a:bodyPr/>
        <a:lstStyle/>
        <a:p>
          <a:r>
            <a:rPr lang="fa-IR" sz="2400" dirty="0" smtClean="0">
              <a:cs typeface="B Nazanin" pitchFamily="2" charset="-78"/>
            </a:rPr>
            <a:t>محیطی</a:t>
          </a:r>
          <a:endParaRPr lang="en-US" sz="2400" dirty="0">
            <a:cs typeface="B Nazanin" pitchFamily="2" charset="-78"/>
          </a:endParaRPr>
        </a:p>
      </dgm:t>
    </dgm:pt>
    <dgm:pt modelId="{4417D332-9A56-4EDD-A5AF-A1DCCA136AAB}" type="parTrans" cxnId="{4BC42E7F-04C7-4325-9266-7A57526C3755}">
      <dgm:prSet/>
      <dgm:spPr/>
      <dgm:t>
        <a:bodyPr/>
        <a:lstStyle/>
        <a:p>
          <a:endParaRPr lang="en-US"/>
        </a:p>
      </dgm:t>
    </dgm:pt>
    <dgm:pt modelId="{D8B4A4EE-9156-4FCE-8380-59167CC554EA}" type="sibTrans" cxnId="{4BC42E7F-04C7-4325-9266-7A57526C3755}">
      <dgm:prSet/>
      <dgm:spPr/>
      <dgm:t>
        <a:bodyPr/>
        <a:lstStyle/>
        <a:p>
          <a:endParaRPr lang="en-US"/>
        </a:p>
      </dgm:t>
    </dgm:pt>
    <dgm:pt modelId="{BBB7AA56-C484-4AF8-BF41-ADC748DDA6A2}">
      <dgm:prSet phldrT="[Text]" custT="1"/>
      <dgm:spPr/>
      <dgm:t>
        <a:bodyPr/>
        <a:lstStyle/>
        <a:p>
          <a:r>
            <a:rPr lang="fa-IR" sz="2400" dirty="0" smtClean="0">
              <a:cs typeface="B Nazanin" pitchFamily="2" charset="-78"/>
            </a:rPr>
            <a:t>عصبی عضلانی</a:t>
          </a:r>
          <a:endParaRPr lang="en-US" sz="2400" dirty="0">
            <a:cs typeface="B Nazanin" pitchFamily="2" charset="-78"/>
          </a:endParaRPr>
        </a:p>
      </dgm:t>
    </dgm:pt>
    <dgm:pt modelId="{8FEAD357-2ACC-4D69-95FA-7834DEF19281}" type="parTrans" cxnId="{FE543E47-E9A9-489D-A978-A8EEB3AA10DC}">
      <dgm:prSet/>
      <dgm:spPr/>
      <dgm:t>
        <a:bodyPr/>
        <a:lstStyle/>
        <a:p>
          <a:endParaRPr lang="en-US"/>
        </a:p>
      </dgm:t>
    </dgm:pt>
    <dgm:pt modelId="{425B57B4-C819-4F4E-91F5-36BE874EE284}" type="sibTrans" cxnId="{FE543E47-E9A9-489D-A978-A8EEB3AA10DC}">
      <dgm:prSet/>
      <dgm:spPr/>
      <dgm:t>
        <a:bodyPr/>
        <a:lstStyle/>
        <a:p>
          <a:endParaRPr lang="en-US"/>
        </a:p>
      </dgm:t>
    </dgm:pt>
    <dgm:pt modelId="{6CF943B2-8170-422E-8C29-83BF00786C3C}">
      <dgm:prSet phldrT="[Text]" custT="1"/>
      <dgm:spPr/>
      <dgm:t>
        <a:bodyPr/>
        <a:lstStyle/>
        <a:p>
          <a:r>
            <a:rPr lang="fa-IR" sz="2800" dirty="0" smtClean="0">
              <a:cs typeface="B Nazanin" pitchFamily="2" charset="-78"/>
            </a:rPr>
            <a:t>مرکزی</a:t>
          </a:r>
          <a:endParaRPr lang="en-US" sz="2800" dirty="0">
            <a:cs typeface="B Nazanin" pitchFamily="2" charset="-78"/>
          </a:endParaRPr>
        </a:p>
      </dgm:t>
    </dgm:pt>
    <dgm:pt modelId="{F49C36C4-F936-45AB-9132-97FCC20FB532}" type="parTrans" cxnId="{7ADDF03C-4B07-4614-80A2-26A90B3F81B3}">
      <dgm:prSet/>
      <dgm:spPr/>
      <dgm:t>
        <a:bodyPr/>
        <a:lstStyle/>
        <a:p>
          <a:endParaRPr lang="en-US"/>
        </a:p>
      </dgm:t>
    </dgm:pt>
    <dgm:pt modelId="{43EA4644-6073-476D-B4C9-A7C185CD166F}" type="sibTrans" cxnId="{7ADDF03C-4B07-4614-80A2-26A90B3F81B3}">
      <dgm:prSet/>
      <dgm:spPr/>
      <dgm:t>
        <a:bodyPr/>
        <a:lstStyle/>
        <a:p>
          <a:endParaRPr lang="en-US"/>
        </a:p>
      </dgm:t>
    </dgm:pt>
    <dgm:pt modelId="{9C120AE8-912C-400B-9EB0-688AA0CFCCA7}" type="pres">
      <dgm:prSet presAssocID="{C45F9376-61C7-40DA-9C4C-762DBE26827A}" presName="cycle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11321BD2-18D1-42F9-B687-8CD07E32AFC1}" type="pres">
      <dgm:prSet presAssocID="{DECE9931-968C-4845-9B50-0567507AA316}" presName="centerShape" presStyleLbl="node0" presStyleIdx="0" presStyleCnt="1" custLinFactNeighborX="-2012" custLinFactNeighborY="-39669"/>
      <dgm:spPr/>
      <dgm:t>
        <a:bodyPr/>
        <a:lstStyle/>
        <a:p>
          <a:endParaRPr lang="en-US"/>
        </a:p>
      </dgm:t>
    </dgm:pt>
    <dgm:pt modelId="{EAE67938-BC65-4E45-A41E-C3D97E12B383}" type="pres">
      <dgm:prSet presAssocID="{4417D332-9A56-4EDD-A5AF-A1DCCA136AAB}" presName="parTrans" presStyleLbl="bgSibTrans2D1" presStyleIdx="0" presStyleCnt="3" custLinFactNeighborX="-4188" custLinFactNeighborY="-50708"/>
      <dgm:spPr/>
      <dgm:t>
        <a:bodyPr/>
        <a:lstStyle/>
        <a:p>
          <a:endParaRPr lang="en-US"/>
        </a:p>
      </dgm:t>
    </dgm:pt>
    <dgm:pt modelId="{21C693C0-36C2-4C5A-BF02-119909CC36A8}" type="pres">
      <dgm:prSet presAssocID="{35ADC903-4AE8-4FE9-A7CC-408A10D5A655}" presName="node" presStyleLbl="node1" presStyleIdx="0" presStyleCnt="3" custRadScaleRad="80855" custRadScaleInc="-7872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6F029F43-3C94-40B9-9258-402524824E91}" type="pres">
      <dgm:prSet presAssocID="{8FEAD357-2ACC-4D69-95FA-7834DEF19281}" presName="parTrans" presStyleLbl="bgSibTrans2D1" presStyleIdx="1" presStyleCnt="3" custLinFactNeighborX="-2791" custLinFactNeighborY="-33787"/>
      <dgm:spPr/>
      <dgm:t>
        <a:bodyPr/>
        <a:lstStyle/>
        <a:p>
          <a:endParaRPr lang="en-US"/>
        </a:p>
      </dgm:t>
    </dgm:pt>
    <dgm:pt modelId="{DFA2CF41-4A39-4FAC-8FE9-AC319B418337}" type="pres">
      <dgm:prSet presAssocID="{BBB7AA56-C484-4AF8-BF41-ADC748DDA6A2}" presName="node" presStyleLbl="node1" presStyleIdx="1" presStyleCnt="3" custRadScaleRad="17383" custRadScaleInc="-28374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64530C3-4D3D-4B87-BEFB-B2BABA501778}" type="pres">
      <dgm:prSet presAssocID="{F49C36C4-F936-45AB-9132-97FCC20FB532}" presName="parTrans" presStyleLbl="bgSibTrans2D1" presStyleIdx="2" presStyleCnt="3" custLinFactNeighborX="-6552" custLinFactNeighborY="-34244"/>
      <dgm:spPr/>
      <dgm:t>
        <a:bodyPr/>
        <a:lstStyle/>
        <a:p>
          <a:endParaRPr lang="en-US"/>
        </a:p>
      </dgm:t>
    </dgm:pt>
    <dgm:pt modelId="{93354077-F325-41B8-97AC-8604AF77F90B}" type="pres">
      <dgm:prSet presAssocID="{6CF943B2-8170-422E-8C29-83BF00786C3C}" presName="node" presStyleLbl="node1" presStyleIdx="2" presStyleCnt="3" custRadScaleRad="80819" custRadScaleInc="7873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4BC42E7F-04C7-4325-9266-7A57526C3755}" srcId="{DECE9931-968C-4845-9B50-0567507AA316}" destId="{35ADC903-4AE8-4FE9-A7CC-408A10D5A655}" srcOrd="0" destOrd="0" parTransId="{4417D332-9A56-4EDD-A5AF-A1DCCA136AAB}" sibTransId="{D8B4A4EE-9156-4FCE-8380-59167CC554EA}"/>
    <dgm:cxn modelId="{7ADDF03C-4B07-4614-80A2-26A90B3F81B3}" srcId="{DECE9931-968C-4845-9B50-0567507AA316}" destId="{6CF943B2-8170-422E-8C29-83BF00786C3C}" srcOrd="2" destOrd="0" parTransId="{F49C36C4-F936-45AB-9132-97FCC20FB532}" sibTransId="{43EA4644-6073-476D-B4C9-A7C185CD166F}"/>
    <dgm:cxn modelId="{9242598D-2094-4788-AE49-408B97DFFD02}" type="presOf" srcId="{DECE9931-968C-4845-9B50-0567507AA316}" destId="{11321BD2-18D1-42F9-B687-8CD07E32AFC1}" srcOrd="0" destOrd="0" presId="urn:microsoft.com/office/officeart/2005/8/layout/radial4"/>
    <dgm:cxn modelId="{922224A4-DF41-44C8-9D11-C3492334C354}" type="presOf" srcId="{6CF943B2-8170-422E-8C29-83BF00786C3C}" destId="{93354077-F325-41B8-97AC-8604AF77F90B}" srcOrd="0" destOrd="0" presId="urn:microsoft.com/office/officeart/2005/8/layout/radial4"/>
    <dgm:cxn modelId="{B7A6FB3E-5C1E-499F-8E91-776ECB353B44}" type="presOf" srcId="{C45F9376-61C7-40DA-9C4C-762DBE26827A}" destId="{9C120AE8-912C-400B-9EB0-688AA0CFCCA7}" srcOrd="0" destOrd="0" presId="urn:microsoft.com/office/officeart/2005/8/layout/radial4"/>
    <dgm:cxn modelId="{1FF60E77-3774-4214-9150-6CA4E9D93010}" type="presOf" srcId="{4417D332-9A56-4EDD-A5AF-A1DCCA136AAB}" destId="{EAE67938-BC65-4E45-A41E-C3D97E12B383}" srcOrd="0" destOrd="0" presId="urn:microsoft.com/office/officeart/2005/8/layout/radial4"/>
    <dgm:cxn modelId="{FE543E47-E9A9-489D-A978-A8EEB3AA10DC}" srcId="{DECE9931-968C-4845-9B50-0567507AA316}" destId="{BBB7AA56-C484-4AF8-BF41-ADC748DDA6A2}" srcOrd="1" destOrd="0" parTransId="{8FEAD357-2ACC-4D69-95FA-7834DEF19281}" sibTransId="{425B57B4-C819-4F4E-91F5-36BE874EE284}"/>
    <dgm:cxn modelId="{38D59528-F764-489F-B95A-088882C38F97}" srcId="{C45F9376-61C7-40DA-9C4C-762DBE26827A}" destId="{DECE9931-968C-4845-9B50-0567507AA316}" srcOrd="0" destOrd="0" parTransId="{28EF46B0-BCFC-4BA0-94CE-A25F79F6B0B7}" sibTransId="{F7681662-197D-42BA-9BA1-B150C17F9880}"/>
    <dgm:cxn modelId="{4DA4D5E8-457D-4E81-8270-0E000024471A}" type="presOf" srcId="{35ADC903-4AE8-4FE9-A7CC-408A10D5A655}" destId="{21C693C0-36C2-4C5A-BF02-119909CC36A8}" srcOrd="0" destOrd="0" presId="urn:microsoft.com/office/officeart/2005/8/layout/radial4"/>
    <dgm:cxn modelId="{89087370-9FAC-427D-8212-8ED2DA830652}" type="presOf" srcId="{BBB7AA56-C484-4AF8-BF41-ADC748DDA6A2}" destId="{DFA2CF41-4A39-4FAC-8FE9-AC319B418337}" srcOrd="0" destOrd="0" presId="urn:microsoft.com/office/officeart/2005/8/layout/radial4"/>
    <dgm:cxn modelId="{78BD5BA0-EC71-499B-AAE0-B12CE2F2EB43}" type="presOf" srcId="{F49C36C4-F936-45AB-9132-97FCC20FB532}" destId="{D64530C3-4D3D-4B87-BEFB-B2BABA501778}" srcOrd="0" destOrd="0" presId="urn:microsoft.com/office/officeart/2005/8/layout/radial4"/>
    <dgm:cxn modelId="{48574BEE-1C4C-4F41-8187-4689CED48C1E}" type="presOf" srcId="{8FEAD357-2ACC-4D69-95FA-7834DEF19281}" destId="{6F029F43-3C94-40B9-9258-402524824E91}" srcOrd="0" destOrd="0" presId="urn:microsoft.com/office/officeart/2005/8/layout/radial4"/>
    <dgm:cxn modelId="{D1BF9D53-C42D-4310-979E-D1FE13E47F75}" type="presParOf" srcId="{9C120AE8-912C-400B-9EB0-688AA0CFCCA7}" destId="{11321BD2-18D1-42F9-B687-8CD07E32AFC1}" srcOrd="0" destOrd="0" presId="urn:microsoft.com/office/officeart/2005/8/layout/radial4"/>
    <dgm:cxn modelId="{1E648417-CB6C-4ACD-8B28-9FE0F14B6841}" type="presParOf" srcId="{9C120AE8-912C-400B-9EB0-688AA0CFCCA7}" destId="{EAE67938-BC65-4E45-A41E-C3D97E12B383}" srcOrd="1" destOrd="0" presId="urn:microsoft.com/office/officeart/2005/8/layout/radial4"/>
    <dgm:cxn modelId="{8E0AD417-701F-4245-B85F-1D2944B9593A}" type="presParOf" srcId="{9C120AE8-912C-400B-9EB0-688AA0CFCCA7}" destId="{21C693C0-36C2-4C5A-BF02-119909CC36A8}" srcOrd="2" destOrd="0" presId="urn:microsoft.com/office/officeart/2005/8/layout/radial4"/>
    <dgm:cxn modelId="{3DDC46D5-338F-4E7F-AC7A-0092036C176C}" type="presParOf" srcId="{9C120AE8-912C-400B-9EB0-688AA0CFCCA7}" destId="{6F029F43-3C94-40B9-9258-402524824E91}" srcOrd="3" destOrd="0" presId="urn:microsoft.com/office/officeart/2005/8/layout/radial4"/>
    <dgm:cxn modelId="{D961A08A-2091-44BA-ACF5-D92D76A72427}" type="presParOf" srcId="{9C120AE8-912C-400B-9EB0-688AA0CFCCA7}" destId="{DFA2CF41-4A39-4FAC-8FE9-AC319B418337}" srcOrd="4" destOrd="0" presId="urn:microsoft.com/office/officeart/2005/8/layout/radial4"/>
    <dgm:cxn modelId="{0C2690D2-8B36-4E18-9781-8B04EFD98391}" type="presParOf" srcId="{9C120AE8-912C-400B-9EB0-688AA0CFCCA7}" destId="{D64530C3-4D3D-4B87-BEFB-B2BABA501778}" srcOrd="5" destOrd="0" presId="urn:microsoft.com/office/officeart/2005/8/layout/radial4"/>
    <dgm:cxn modelId="{D37D3A96-CB52-4CE3-B4D9-07BECA9F58C5}" type="presParOf" srcId="{9C120AE8-912C-400B-9EB0-688AA0CFCCA7}" destId="{93354077-F325-41B8-97AC-8604AF77F90B}" srcOrd="6" destOrd="0" presId="urn:microsoft.com/office/officeart/2005/8/layout/radial4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C6BFAE43-E2D8-42F5-8762-93BA78CAB451}" type="doc">
      <dgm:prSet loTypeId="urn:microsoft.com/office/officeart/2005/8/layout/cycle1" loCatId="cycle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n-US"/>
        </a:p>
      </dgm:t>
    </dgm:pt>
    <dgm:pt modelId="{D9037F48-2E40-4306-B056-C250A9469DEE}">
      <dgm:prSet phldrT="[Text]"/>
      <dgm:spPr/>
      <dgm:t>
        <a:bodyPr/>
        <a:lstStyle/>
        <a:p>
          <a:endParaRPr lang="en-US" dirty="0"/>
        </a:p>
      </dgm:t>
    </dgm:pt>
    <dgm:pt modelId="{D1A2D822-43FE-4209-B71F-A544E06C0243}" type="parTrans" cxnId="{2ECDE45E-1842-4798-A53F-9D7A9543B46E}">
      <dgm:prSet/>
      <dgm:spPr/>
      <dgm:t>
        <a:bodyPr/>
        <a:lstStyle/>
        <a:p>
          <a:endParaRPr lang="en-US"/>
        </a:p>
      </dgm:t>
    </dgm:pt>
    <dgm:pt modelId="{1E2C36D9-6465-417E-8CAD-BE065B987036}" type="sibTrans" cxnId="{2ECDE45E-1842-4798-A53F-9D7A9543B46E}">
      <dgm:prSet/>
      <dgm:spPr/>
      <dgm:t>
        <a:bodyPr/>
        <a:lstStyle/>
        <a:p>
          <a:endParaRPr lang="en-US"/>
        </a:p>
      </dgm:t>
    </dgm:pt>
    <dgm:pt modelId="{1A277E64-5049-4A3E-82FE-6CC5CBDC51B6}">
      <dgm:prSet phldrT="[Text]"/>
      <dgm:spPr/>
      <dgm:t>
        <a:bodyPr/>
        <a:lstStyle/>
        <a:p>
          <a:endParaRPr lang="en-US" dirty="0"/>
        </a:p>
      </dgm:t>
    </dgm:pt>
    <dgm:pt modelId="{6734DFEC-5194-4170-83F0-514D83DED30A}" type="parTrans" cxnId="{1E8367F0-082A-4A8A-9501-CBEAD450AA0E}">
      <dgm:prSet/>
      <dgm:spPr/>
      <dgm:t>
        <a:bodyPr/>
        <a:lstStyle/>
        <a:p>
          <a:endParaRPr lang="en-US"/>
        </a:p>
      </dgm:t>
    </dgm:pt>
    <dgm:pt modelId="{C436B9F6-C937-4DEC-8CB2-F002EC25780F}" type="sibTrans" cxnId="{1E8367F0-082A-4A8A-9501-CBEAD450AA0E}">
      <dgm:prSet/>
      <dgm:spPr/>
      <dgm:t>
        <a:bodyPr/>
        <a:lstStyle/>
        <a:p>
          <a:endParaRPr lang="en-US"/>
        </a:p>
      </dgm:t>
    </dgm:pt>
    <dgm:pt modelId="{191A36DC-0AA5-4757-8352-9D61877DE47A}">
      <dgm:prSet phldrT="[Text]"/>
      <dgm:spPr/>
      <dgm:t>
        <a:bodyPr/>
        <a:lstStyle/>
        <a:p>
          <a:endParaRPr lang="en-US" dirty="0"/>
        </a:p>
      </dgm:t>
    </dgm:pt>
    <dgm:pt modelId="{EC5B4560-237F-4475-BCCC-55E2554DE463}" type="parTrans" cxnId="{D2557C19-E65B-49A6-A437-4E4DCF989F6C}">
      <dgm:prSet/>
      <dgm:spPr/>
      <dgm:t>
        <a:bodyPr/>
        <a:lstStyle/>
        <a:p>
          <a:endParaRPr lang="en-US"/>
        </a:p>
      </dgm:t>
    </dgm:pt>
    <dgm:pt modelId="{4A0006A1-BA96-4A72-807B-CD9052055912}" type="sibTrans" cxnId="{D2557C19-E65B-49A6-A437-4E4DCF989F6C}">
      <dgm:prSet/>
      <dgm:spPr/>
      <dgm:t>
        <a:bodyPr/>
        <a:lstStyle/>
        <a:p>
          <a:endParaRPr lang="en-US"/>
        </a:p>
      </dgm:t>
    </dgm:pt>
    <dgm:pt modelId="{C8293DC5-76AC-4C80-85AF-1B477473746A}">
      <dgm:prSet phldrT="[Text]"/>
      <dgm:spPr/>
      <dgm:t>
        <a:bodyPr/>
        <a:lstStyle/>
        <a:p>
          <a:endParaRPr lang="en-US" dirty="0"/>
        </a:p>
      </dgm:t>
    </dgm:pt>
    <dgm:pt modelId="{5EFAFC10-53D3-42EC-BFBD-37A590357404}" type="parTrans" cxnId="{429D8FEA-1CD1-452B-8593-F826E72AD2A1}">
      <dgm:prSet/>
      <dgm:spPr/>
      <dgm:t>
        <a:bodyPr/>
        <a:lstStyle/>
        <a:p>
          <a:endParaRPr lang="en-US"/>
        </a:p>
      </dgm:t>
    </dgm:pt>
    <dgm:pt modelId="{E0E283B6-C142-48AD-A0AC-6A6880E004F6}" type="sibTrans" cxnId="{429D8FEA-1CD1-452B-8593-F826E72AD2A1}">
      <dgm:prSet/>
      <dgm:spPr/>
      <dgm:t>
        <a:bodyPr/>
        <a:lstStyle/>
        <a:p>
          <a:endParaRPr lang="en-US"/>
        </a:p>
      </dgm:t>
    </dgm:pt>
    <dgm:pt modelId="{80888236-F99F-4404-B325-C1D487EC668B}">
      <dgm:prSet phldrT="[Text]"/>
      <dgm:spPr/>
      <dgm:t>
        <a:bodyPr/>
        <a:lstStyle/>
        <a:p>
          <a:endParaRPr lang="en-US" dirty="0"/>
        </a:p>
      </dgm:t>
    </dgm:pt>
    <dgm:pt modelId="{C42E769A-C60C-4DE0-A180-E5550E8A4439}" type="parTrans" cxnId="{1E418C49-A013-4D77-96DF-5A768B177C5B}">
      <dgm:prSet/>
      <dgm:spPr/>
      <dgm:t>
        <a:bodyPr/>
        <a:lstStyle/>
        <a:p>
          <a:endParaRPr lang="en-US"/>
        </a:p>
      </dgm:t>
    </dgm:pt>
    <dgm:pt modelId="{F4A044F1-AEFA-4755-AF34-F3CF9CD1ADC7}" type="sibTrans" cxnId="{1E418C49-A013-4D77-96DF-5A768B177C5B}">
      <dgm:prSet/>
      <dgm:spPr/>
      <dgm:t>
        <a:bodyPr/>
        <a:lstStyle/>
        <a:p>
          <a:endParaRPr lang="en-US"/>
        </a:p>
      </dgm:t>
    </dgm:pt>
    <dgm:pt modelId="{4FCC0819-79B9-4004-A667-4ACC460884E8}" type="pres">
      <dgm:prSet presAssocID="{C6BFAE43-E2D8-42F5-8762-93BA78CAB451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EF21FD10-3FCC-46A4-AB32-0B2BEB0F8ABE}" type="pres">
      <dgm:prSet presAssocID="{D9037F48-2E40-4306-B056-C250A9469DEE}" presName="dummy" presStyleCnt="0"/>
      <dgm:spPr/>
      <dgm:t>
        <a:bodyPr/>
        <a:lstStyle/>
        <a:p>
          <a:endParaRPr lang="en-US"/>
        </a:p>
      </dgm:t>
    </dgm:pt>
    <dgm:pt modelId="{A066D650-55FA-4469-8C01-DA9F2C73BA28}" type="pres">
      <dgm:prSet presAssocID="{D9037F48-2E40-4306-B056-C250A9469DEE}" presName="node" presStyleLbl="revTx" presStyleIdx="0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F1230B9A-763A-4434-BD9C-2F8E932AB2FE}" type="pres">
      <dgm:prSet presAssocID="{1E2C36D9-6465-417E-8CAD-BE065B987036}" presName="sibTrans" presStyleLbl="node1" presStyleIdx="0" presStyleCnt="5"/>
      <dgm:spPr/>
      <dgm:t>
        <a:bodyPr/>
        <a:lstStyle/>
        <a:p>
          <a:endParaRPr lang="en-US"/>
        </a:p>
      </dgm:t>
    </dgm:pt>
    <dgm:pt modelId="{74E9D42E-3965-4738-8C3D-56B69482DD79}" type="pres">
      <dgm:prSet presAssocID="{1A277E64-5049-4A3E-82FE-6CC5CBDC51B6}" presName="dummy" presStyleCnt="0"/>
      <dgm:spPr/>
      <dgm:t>
        <a:bodyPr/>
        <a:lstStyle/>
        <a:p>
          <a:endParaRPr lang="en-US"/>
        </a:p>
      </dgm:t>
    </dgm:pt>
    <dgm:pt modelId="{4BE2E843-3A7F-40EC-8C13-B68D91B8D95F}" type="pres">
      <dgm:prSet presAssocID="{1A277E64-5049-4A3E-82FE-6CC5CBDC51B6}" presName="node" presStyleLbl="revTx" presStyleIdx="1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A31304A-8455-44E5-B34E-41FC7E3E8B7A}" type="pres">
      <dgm:prSet presAssocID="{C436B9F6-C937-4DEC-8CB2-F002EC25780F}" presName="sibTrans" presStyleLbl="node1" presStyleIdx="1" presStyleCnt="5"/>
      <dgm:spPr/>
      <dgm:t>
        <a:bodyPr/>
        <a:lstStyle/>
        <a:p>
          <a:endParaRPr lang="en-US"/>
        </a:p>
      </dgm:t>
    </dgm:pt>
    <dgm:pt modelId="{964FFC87-1602-4303-9C9B-839A1B43F452}" type="pres">
      <dgm:prSet presAssocID="{191A36DC-0AA5-4757-8352-9D61877DE47A}" presName="dummy" presStyleCnt="0"/>
      <dgm:spPr/>
      <dgm:t>
        <a:bodyPr/>
        <a:lstStyle/>
        <a:p>
          <a:endParaRPr lang="en-US"/>
        </a:p>
      </dgm:t>
    </dgm:pt>
    <dgm:pt modelId="{70EBBF65-497F-4FA4-AB4A-E55679F6871B}" type="pres">
      <dgm:prSet presAssocID="{191A36DC-0AA5-4757-8352-9D61877DE47A}" presName="node" presStyleLbl="revTx" presStyleIdx="2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CCF8611-38C0-4AF6-842B-E851819070D4}" type="pres">
      <dgm:prSet presAssocID="{4A0006A1-BA96-4A72-807B-CD9052055912}" presName="sibTrans" presStyleLbl="node1" presStyleIdx="2" presStyleCnt="5"/>
      <dgm:spPr/>
      <dgm:t>
        <a:bodyPr/>
        <a:lstStyle/>
        <a:p>
          <a:endParaRPr lang="en-US"/>
        </a:p>
      </dgm:t>
    </dgm:pt>
    <dgm:pt modelId="{81F4EF5B-6711-479D-AACA-2F19BC43AAC0}" type="pres">
      <dgm:prSet presAssocID="{C8293DC5-76AC-4C80-85AF-1B477473746A}" presName="dummy" presStyleCnt="0"/>
      <dgm:spPr/>
      <dgm:t>
        <a:bodyPr/>
        <a:lstStyle/>
        <a:p>
          <a:endParaRPr lang="en-US"/>
        </a:p>
      </dgm:t>
    </dgm:pt>
    <dgm:pt modelId="{3EF14C27-F76B-4C4E-9A03-5A574A25E12C}" type="pres">
      <dgm:prSet presAssocID="{C8293DC5-76AC-4C80-85AF-1B477473746A}" presName="node" presStyleLbl="revTx" presStyleIdx="3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A31A23F-BD34-4F8F-9FB1-BCA879956CD4}" type="pres">
      <dgm:prSet presAssocID="{E0E283B6-C142-48AD-A0AC-6A6880E004F6}" presName="sibTrans" presStyleLbl="node1" presStyleIdx="3" presStyleCnt="5"/>
      <dgm:spPr/>
      <dgm:t>
        <a:bodyPr/>
        <a:lstStyle/>
        <a:p>
          <a:endParaRPr lang="en-US"/>
        </a:p>
      </dgm:t>
    </dgm:pt>
    <dgm:pt modelId="{721ED574-AD52-49BD-BA04-B1CAC2205948}" type="pres">
      <dgm:prSet presAssocID="{80888236-F99F-4404-B325-C1D487EC668B}" presName="dummy" presStyleCnt="0"/>
      <dgm:spPr/>
      <dgm:t>
        <a:bodyPr/>
        <a:lstStyle/>
        <a:p>
          <a:endParaRPr lang="en-US"/>
        </a:p>
      </dgm:t>
    </dgm:pt>
    <dgm:pt modelId="{44BCE0F2-14C2-41ED-B7EA-13891118331F}" type="pres">
      <dgm:prSet presAssocID="{80888236-F99F-4404-B325-C1D487EC668B}" presName="node" presStyleLbl="revTx" presStyleIdx="4" presStyleCnt="5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664AD4A-9071-46A2-BCB4-9B5D41AFC16D}" type="pres">
      <dgm:prSet presAssocID="{F4A044F1-AEFA-4755-AF34-F3CF9CD1ADC7}" presName="sibTrans" presStyleLbl="node1" presStyleIdx="4" presStyleCnt="5"/>
      <dgm:spPr/>
      <dgm:t>
        <a:bodyPr/>
        <a:lstStyle/>
        <a:p>
          <a:endParaRPr lang="en-US"/>
        </a:p>
      </dgm:t>
    </dgm:pt>
  </dgm:ptLst>
  <dgm:cxnLst>
    <dgm:cxn modelId="{B7C62DF6-E2A7-4B1A-8930-F6F8BAD15965}" type="presOf" srcId="{D9037F48-2E40-4306-B056-C250A9469DEE}" destId="{A066D650-55FA-4469-8C01-DA9F2C73BA28}" srcOrd="0" destOrd="0" presId="urn:microsoft.com/office/officeart/2005/8/layout/cycle1"/>
    <dgm:cxn modelId="{700709C8-B177-4F95-954B-A3E5D2B3FB18}" type="presOf" srcId="{191A36DC-0AA5-4757-8352-9D61877DE47A}" destId="{70EBBF65-497F-4FA4-AB4A-E55679F6871B}" srcOrd="0" destOrd="0" presId="urn:microsoft.com/office/officeart/2005/8/layout/cycle1"/>
    <dgm:cxn modelId="{2ECDE45E-1842-4798-A53F-9D7A9543B46E}" srcId="{C6BFAE43-E2D8-42F5-8762-93BA78CAB451}" destId="{D9037F48-2E40-4306-B056-C250A9469DEE}" srcOrd="0" destOrd="0" parTransId="{D1A2D822-43FE-4209-B71F-A544E06C0243}" sibTransId="{1E2C36D9-6465-417E-8CAD-BE065B987036}"/>
    <dgm:cxn modelId="{429D8FEA-1CD1-452B-8593-F826E72AD2A1}" srcId="{C6BFAE43-E2D8-42F5-8762-93BA78CAB451}" destId="{C8293DC5-76AC-4C80-85AF-1B477473746A}" srcOrd="3" destOrd="0" parTransId="{5EFAFC10-53D3-42EC-BFBD-37A590357404}" sibTransId="{E0E283B6-C142-48AD-A0AC-6A6880E004F6}"/>
    <dgm:cxn modelId="{52113083-99FD-490D-B2D9-B3BD2FDE293E}" type="presOf" srcId="{C8293DC5-76AC-4C80-85AF-1B477473746A}" destId="{3EF14C27-F76B-4C4E-9A03-5A574A25E12C}" srcOrd="0" destOrd="0" presId="urn:microsoft.com/office/officeart/2005/8/layout/cycle1"/>
    <dgm:cxn modelId="{11806384-1503-403F-8F78-7A8308770A92}" type="presOf" srcId="{C436B9F6-C937-4DEC-8CB2-F002EC25780F}" destId="{AA31304A-8455-44E5-B34E-41FC7E3E8B7A}" srcOrd="0" destOrd="0" presId="urn:microsoft.com/office/officeart/2005/8/layout/cycle1"/>
    <dgm:cxn modelId="{B57E6426-D550-42C5-9258-D6D03EEF09B8}" type="presOf" srcId="{E0E283B6-C142-48AD-A0AC-6A6880E004F6}" destId="{1A31A23F-BD34-4F8F-9FB1-BCA879956CD4}" srcOrd="0" destOrd="0" presId="urn:microsoft.com/office/officeart/2005/8/layout/cycle1"/>
    <dgm:cxn modelId="{1E8367F0-082A-4A8A-9501-CBEAD450AA0E}" srcId="{C6BFAE43-E2D8-42F5-8762-93BA78CAB451}" destId="{1A277E64-5049-4A3E-82FE-6CC5CBDC51B6}" srcOrd="1" destOrd="0" parTransId="{6734DFEC-5194-4170-83F0-514D83DED30A}" sibTransId="{C436B9F6-C937-4DEC-8CB2-F002EC25780F}"/>
    <dgm:cxn modelId="{9E9773B1-1FA5-4527-AB03-0F0C833DCCE5}" type="presOf" srcId="{F4A044F1-AEFA-4755-AF34-F3CF9CD1ADC7}" destId="{B664AD4A-9071-46A2-BCB4-9B5D41AFC16D}" srcOrd="0" destOrd="0" presId="urn:microsoft.com/office/officeart/2005/8/layout/cycle1"/>
    <dgm:cxn modelId="{6DD8092F-A386-4EE0-BE86-FF00614F952E}" type="presOf" srcId="{1E2C36D9-6465-417E-8CAD-BE065B987036}" destId="{F1230B9A-763A-4434-BD9C-2F8E932AB2FE}" srcOrd="0" destOrd="0" presId="urn:microsoft.com/office/officeart/2005/8/layout/cycle1"/>
    <dgm:cxn modelId="{75895CD4-8F16-429B-A861-108BB2FD6A66}" type="presOf" srcId="{1A277E64-5049-4A3E-82FE-6CC5CBDC51B6}" destId="{4BE2E843-3A7F-40EC-8C13-B68D91B8D95F}" srcOrd="0" destOrd="0" presId="urn:microsoft.com/office/officeart/2005/8/layout/cycle1"/>
    <dgm:cxn modelId="{1E418C49-A013-4D77-96DF-5A768B177C5B}" srcId="{C6BFAE43-E2D8-42F5-8762-93BA78CAB451}" destId="{80888236-F99F-4404-B325-C1D487EC668B}" srcOrd="4" destOrd="0" parTransId="{C42E769A-C60C-4DE0-A180-E5550E8A4439}" sibTransId="{F4A044F1-AEFA-4755-AF34-F3CF9CD1ADC7}"/>
    <dgm:cxn modelId="{D2557C19-E65B-49A6-A437-4E4DCF989F6C}" srcId="{C6BFAE43-E2D8-42F5-8762-93BA78CAB451}" destId="{191A36DC-0AA5-4757-8352-9D61877DE47A}" srcOrd="2" destOrd="0" parTransId="{EC5B4560-237F-4475-BCCC-55E2554DE463}" sibTransId="{4A0006A1-BA96-4A72-807B-CD9052055912}"/>
    <dgm:cxn modelId="{EFA4789F-6B71-4308-BDD9-300DEE4DD8D3}" type="presOf" srcId="{80888236-F99F-4404-B325-C1D487EC668B}" destId="{44BCE0F2-14C2-41ED-B7EA-13891118331F}" srcOrd="0" destOrd="0" presId="urn:microsoft.com/office/officeart/2005/8/layout/cycle1"/>
    <dgm:cxn modelId="{E0044CA1-CF93-403B-98C1-7CF3CBC7C135}" type="presOf" srcId="{C6BFAE43-E2D8-42F5-8762-93BA78CAB451}" destId="{4FCC0819-79B9-4004-A667-4ACC460884E8}" srcOrd="0" destOrd="0" presId="urn:microsoft.com/office/officeart/2005/8/layout/cycle1"/>
    <dgm:cxn modelId="{D5ACA536-A44B-4BDF-BF54-1B707E491973}" type="presOf" srcId="{4A0006A1-BA96-4A72-807B-CD9052055912}" destId="{BCCF8611-38C0-4AF6-842B-E851819070D4}" srcOrd="0" destOrd="0" presId="urn:microsoft.com/office/officeart/2005/8/layout/cycle1"/>
    <dgm:cxn modelId="{CFBEC58C-41A7-465E-9850-77F2279784DD}" type="presParOf" srcId="{4FCC0819-79B9-4004-A667-4ACC460884E8}" destId="{EF21FD10-3FCC-46A4-AB32-0B2BEB0F8ABE}" srcOrd="0" destOrd="0" presId="urn:microsoft.com/office/officeart/2005/8/layout/cycle1"/>
    <dgm:cxn modelId="{258ED656-2E3C-4C8F-840E-E6364B3A6338}" type="presParOf" srcId="{4FCC0819-79B9-4004-A667-4ACC460884E8}" destId="{A066D650-55FA-4469-8C01-DA9F2C73BA28}" srcOrd="1" destOrd="0" presId="urn:microsoft.com/office/officeart/2005/8/layout/cycle1"/>
    <dgm:cxn modelId="{1332B3E1-4AB5-467D-AFBE-473CFFAC46F6}" type="presParOf" srcId="{4FCC0819-79B9-4004-A667-4ACC460884E8}" destId="{F1230B9A-763A-4434-BD9C-2F8E932AB2FE}" srcOrd="2" destOrd="0" presId="urn:microsoft.com/office/officeart/2005/8/layout/cycle1"/>
    <dgm:cxn modelId="{49753E13-CF55-4A84-B1FE-855E3CE51D2C}" type="presParOf" srcId="{4FCC0819-79B9-4004-A667-4ACC460884E8}" destId="{74E9D42E-3965-4738-8C3D-56B69482DD79}" srcOrd="3" destOrd="0" presId="urn:microsoft.com/office/officeart/2005/8/layout/cycle1"/>
    <dgm:cxn modelId="{1CEF4A31-D8E2-4CDA-84DC-40155F2C48E9}" type="presParOf" srcId="{4FCC0819-79B9-4004-A667-4ACC460884E8}" destId="{4BE2E843-3A7F-40EC-8C13-B68D91B8D95F}" srcOrd="4" destOrd="0" presId="urn:microsoft.com/office/officeart/2005/8/layout/cycle1"/>
    <dgm:cxn modelId="{FCBF81B3-9DC1-437F-AC15-99441AA2B693}" type="presParOf" srcId="{4FCC0819-79B9-4004-A667-4ACC460884E8}" destId="{AA31304A-8455-44E5-B34E-41FC7E3E8B7A}" srcOrd="5" destOrd="0" presId="urn:microsoft.com/office/officeart/2005/8/layout/cycle1"/>
    <dgm:cxn modelId="{3464B84D-3FA3-4B1C-BB87-4314DA4C0A28}" type="presParOf" srcId="{4FCC0819-79B9-4004-A667-4ACC460884E8}" destId="{964FFC87-1602-4303-9C9B-839A1B43F452}" srcOrd="6" destOrd="0" presId="urn:microsoft.com/office/officeart/2005/8/layout/cycle1"/>
    <dgm:cxn modelId="{B9618CF0-C3C8-4629-836B-888989119FCE}" type="presParOf" srcId="{4FCC0819-79B9-4004-A667-4ACC460884E8}" destId="{70EBBF65-497F-4FA4-AB4A-E55679F6871B}" srcOrd="7" destOrd="0" presId="urn:microsoft.com/office/officeart/2005/8/layout/cycle1"/>
    <dgm:cxn modelId="{D4CD0ECE-199F-4427-98E1-7E4617FAF739}" type="presParOf" srcId="{4FCC0819-79B9-4004-A667-4ACC460884E8}" destId="{BCCF8611-38C0-4AF6-842B-E851819070D4}" srcOrd="8" destOrd="0" presId="urn:microsoft.com/office/officeart/2005/8/layout/cycle1"/>
    <dgm:cxn modelId="{1F60FA4F-3D74-4A89-9A71-5A652C55E452}" type="presParOf" srcId="{4FCC0819-79B9-4004-A667-4ACC460884E8}" destId="{81F4EF5B-6711-479D-AACA-2F19BC43AAC0}" srcOrd="9" destOrd="0" presId="urn:microsoft.com/office/officeart/2005/8/layout/cycle1"/>
    <dgm:cxn modelId="{C617A1B1-3149-42AE-ADF4-4BF72821AD0F}" type="presParOf" srcId="{4FCC0819-79B9-4004-A667-4ACC460884E8}" destId="{3EF14C27-F76B-4C4E-9A03-5A574A25E12C}" srcOrd="10" destOrd="0" presId="urn:microsoft.com/office/officeart/2005/8/layout/cycle1"/>
    <dgm:cxn modelId="{9F9E9DAA-777B-4ED4-B5E4-B930177E4306}" type="presParOf" srcId="{4FCC0819-79B9-4004-A667-4ACC460884E8}" destId="{1A31A23F-BD34-4F8F-9FB1-BCA879956CD4}" srcOrd="11" destOrd="0" presId="urn:microsoft.com/office/officeart/2005/8/layout/cycle1"/>
    <dgm:cxn modelId="{5E3BF1D9-C4D4-46E4-AABC-61D7A948D42E}" type="presParOf" srcId="{4FCC0819-79B9-4004-A667-4ACC460884E8}" destId="{721ED574-AD52-49BD-BA04-B1CAC2205948}" srcOrd="12" destOrd="0" presId="urn:microsoft.com/office/officeart/2005/8/layout/cycle1"/>
    <dgm:cxn modelId="{1B3E98BA-2EF4-40EF-8CC3-BBDC9040C596}" type="presParOf" srcId="{4FCC0819-79B9-4004-A667-4ACC460884E8}" destId="{44BCE0F2-14C2-41ED-B7EA-13891118331F}" srcOrd="13" destOrd="0" presId="urn:microsoft.com/office/officeart/2005/8/layout/cycle1"/>
    <dgm:cxn modelId="{A0F24E82-C051-4691-B48E-40217AC66F37}" type="presParOf" srcId="{4FCC0819-79B9-4004-A667-4ACC460884E8}" destId="{B664AD4A-9071-46A2-BCB4-9B5D41AFC16D}" srcOrd="14" destOrd="0" presId="urn:microsoft.com/office/officeart/2005/8/layout/cycle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7191FE16-9E37-4A71-A8DE-1FC95D0379A1}" type="doc">
      <dgm:prSet loTypeId="urn:microsoft.com/office/officeart/2005/8/layout/venn3" loCatId="relationship" qsTypeId="urn:microsoft.com/office/officeart/2005/8/quickstyle/3d1" qsCatId="3D" csTypeId="urn:microsoft.com/office/officeart/2005/8/colors/colorful1#8" csCatId="colorful" phldr="1"/>
      <dgm:spPr/>
      <dgm:t>
        <a:bodyPr/>
        <a:lstStyle/>
        <a:p>
          <a:endParaRPr lang="en-US"/>
        </a:p>
      </dgm:t>
    </dgm:pt>
    <dgm:pt modelId="{00C5DB4E-C599-48D8-93B9-E75A35439913}">
      <dgm:prSet phldrT="[Text]" custT="1"/>
      <dgm:spPr/>
      <dgm:t>
        <a:bodyPr/>
        <a:lstStyle/>
        <a:p>
          <a:pPr rtl="1"/>
          <a:r>
            <a:rPr lang="fa-IR" sz="2000" dirty="0" smtClean="0">
              <a:solidFill>
                <a:schemeClr val="tx1"/>
              </a:solidFill>
              <a:cs typeface="B Nazanin" pitchFamily="2" charset="-78"/>
            </a:rPr>
            <a:t>افزايش </a:t>
          </a:r>
          <a:r>
            <a:rPr lang="en-US" sz="2000" dirty="0" smtClean="0">
              <a:solidFill>
                <a:schemeClr val="tx1"/>
              </a:solidFill>
              <a:latin typeface="Times New Roman" pitchFamily="18" charset="0"/>
              <a:cs typeface="B Nazanin" pitchFamily="2" charset="-78"/>
            </a:rPr>
            <a:t>MCT1</a:t>
          </a:r>
          <a:r>
            <a:rPr lang="en-US" sz="2000" dirty="0" smtClean="0">
              <a:solidFill>
                <a:schemeClr val="tx1"/>
              </a:solidFill>
              <a:cs typeface="B Nazanin" pitchFamily="2" charset="-78"/>
            </a:rPr>
            <a:t> </a:t>
          </a:r>
          <a:r>
            <a:rPr lang="fa-IR" sz="2000" dirty="0" smtClean="0">
              <a:solidFill>
                <a:schemeClr val="tx1"/>
              </a:solidFill>
              <a:cs typeface="B Nazanin" pitchFamily="2" charset="-78"/>
            </a:rPr>
            <a:t> و </a:t>
          </a:r>
          <a:r>
            <a:rPr lang="en-US" sz="2000" dirty="0" smtClean="0">
              <a:solidFill>
                <a:schemeClr val="tx1"/>
              </a:solidFill>
              <a:latin typeface="Times New Roman" pitchFamily="18" charset="0"/>
              <a:cs typeface="B Nazanin" pitchFamily="2" charset="-78"/>
            </a:rPr>
            <a:t>MCT4</a:t>
          </a:r>
          <a:r>
            <a:rPr lang="fa-IR" sz="2000" dirty="0" smtClean="0">
              <a:solidFill>
                <a:schemeClr val="tx1"/>
              </a:solidFill>
              <a:cs typeface="B Nazanin" pitchFamily="2" charset="-78"/>
            </a:rPr>
            <a:t/>
          </a:r>
          <a:br>
            <a:rPr lang="fa-IR" sz="2000" dirty="0" smtClean="0">
              <a:solidFill>
                <a:schemeClr val="tx1"/>
              </a:solidFill>
              <a:cs typeface="B Nazanin" pitchFamily="2" charset="-78"/>
            </a:rPr>
          </a:br>
          <a:endParaRPr lang="en-US" sz="2000" dirty="0">
            <a:solidFill>
              <a:schemeClr val="tx1"/>
            </a:solidFill>
            <a:cs typeface="B Nazanin" pitchFamily="2" charset="-78"/>
          </a:endParaRPr>
        </a:p>
      </dgm:t>
    </dgm:pt>
    <dgm:pt modelId="{E93215F2-6C56-4068-B4BA-164B1318C0C7}" type="parTrans" cxnId="{2C159829-127B-409F-8AC6-FC19F55F04D2}">
      <dgm:prSet/>
      <dgm:spPr/>
      <dgm:t>
        <a:bodyPr/>
        <a:lstStyle/>
        <a:p>
          <a:endParaRPr lang="en-US"/>
        </a:p>
      </dgm:t>
    </dgm:pt>
    <dgm:pt modelId="{AFA61B89-4727-43C4-B883-F872B8F76802}" type="sibTrans" cxnId="{2C159829-127B-409F-8AC6-FC19F55F04D2}">
      <dgm:prSet/>
      <dgm:spPr/>
      <dgm:t>
        <a:bodyPr/>
        <a:lstStyle/>
        <a:p>
          <a:endParaRPr lang="en-US"/>
        </a:p>
      </dgm:t>
    </dgm:pt>
    <dgm:pt modelId="{FDC8A9D7-F8C2-421D-9D84-8F04ED7D56E0}">
      <dgm:prSet custT="1"/>
      <dgm:spPr/>
      <dgm:t>
        <a:bodyPr/>
        <a:lstStyle/>
        <a:p>
          <a:r>
            <a:rPr lang="fa-IR" sz="2000" dirty="0" smtClean="0">
              <a:solidFill>
                <a:schemeClr val="tx1"/>
              </a:solidFill>
              <a:cs typeface="B Nazanin" pitchFamily="2" charset="-78"/>
            </a:rPr>
            <a:t>افزايش ظرفيت تجزيه و دفع لاکتات </a:t>
          </a:r>
          <a:br>
            <a:rPr lang="fa-IR" sz="2000" dirty="0" smtClean="0">
              <a:solidFill>
                <a:schemeClr val="tx1"/>
              </a:solidFill>
              <a:cs typeface="B Nazanin" pitchFamily="2" charset="-78"/>
            </a:rPr>
          </a:br>
          <a:endParaRPr lang="en-US" sz="2000" dirty="0">
            <a:solidFill>
              <a:schemeClr val="tx1"/>
            </a:solidFill>
            <a:cs typeface="B Nazanin" pitchFamily="2" charset="-78"/>
          </a:endParaRPr>
        </a:p>
      </dgm:t>
    </dgm:pt>
    <dgm:pt modelId="{26C33493-C178-451B-952A-831D48895EA1}" type="parTrans" cxnId="{293098DB-004D-41C9-BB03-CD0BF1B845B7}">
      <dgm:prSet/>
      <dgm:spPr/>
      <dgm:t>
        <a:bodyPr/>
        <a:lstStyle/>
        <a:p>
          <a:endParaRPr lang="en-US"/>
        </a:p>
      </dgm:t>
    </dgm:pt>
    <dgm:pt modelId="{AC1E9CB9-43BA-45B2-AD89-AB89CD9B083C}" type="sibTrans" cxnId="{293098DB-004D-41C9-BB03-CD0BF1B845B7}">
      <dgm:prSet/>
      <dgm:spPr/>
      <dgm:t>
        <a:bodyPr/>
        <a:lstStyle/>
        <a:p>
          <a:endParaRPr lang="en-US"/>
        </a:p>
      </dgm:t>
    </dgm:pt>
    <dgm:pt modelId="{709D4542-57EC-45F4-8E63-D29D7279E2A3}">
      <dgm:prSet custT="1"/>
      <dgm:spPr/>
      <dgm:t>
        <a:bodyPr/>
        <a:lstStyle/>
        <a:p>
          <a:r>
            <a:rPr lang="fa-IR" sz="2000" dirty="0" smtClean="0">
              <a:solidFill>
                <a:schemeClr val="tx1"/>
              </a:solidFill>
              <a:cs typeface="B Nazanin" pitchFamily="2" charset="-78"/>
            </a:rPr>
            <a:t>افزايش ظرفيت بافرينگ </a:t>
          </a:r>
          <a:endParaRPr lang="en-US" sz="2000" dirty="0">
            <a:solidFill>
              <a:schemeClr val="tx1"/>
            </a:solidFill>
            <a:cs typeface="B Nazanin" pitchFamily="2" charset="-78"/>
          </a:endParaRPr>
        </a:p>
      </dgm:t>
    </dgm:pt>
    <dgm:pt modelId="{4CF93E75-7224-4C63-AF25-B7AE12B80AAC}" type="parTrans" cxnId="{2EA06E06-D53D-498C-81E0-D2599649D2EF}">
      <dgm:prSet/>
      <dgm:spPr/>
      <dgm:t>
        <a:bodyPr/>
        <a:lstStyle/>
        <a:p>
          <a:endParaRPr lang="en-US"/>
        </a:p>
      </dgm:t>
    </dgm:pt>
    <dgm:pt modelId="{4E8F800F-66F7-47CD-B0F5-5CBBA6AEDDD6}" type="sibTrans" cxnId="{2EA06E06-D53D-498C-81E0-D2599649D2EF}">
      <dgm:prSet/>
      <dgm:spPr/>
      <dgm:t>
        <a:bodyPr/>
        <a:lstStyle/>
        <a:p>
          <a:endParaRPr lang="en-US"/>
        </a:p>
      </dgm:t>
    </dgm:pt>
    <dgm:pt modelId="{F9153896-B8BD-43CD-B451-69C58B6BE481}" type="pres">
      <dgm:prSet presAssocID="{7191FE16-9E37-4A71-A8DE-1FC95D0379A1}" presName="Name0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847AC218-992C-4436-AC93-B5653187024C}" type="pres">
      <dgm:prSet presAssocID="{709D4542-57EC-45F4-8E63-D29D7279E2A3}" presName="Name5" presStyleLbl="vennNode1" presStyleIdx="0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D710165-58CD-488F-A1F2-89B4FD714AA1}" type="pres">
      <dgm:prSet presAssocID="{4E8F800F-66F7-47CD-B0F5-5CBBA6AEDDD6}" presName="space" presStyleCnt="0"/>
      <dgm:spPr/>
    </dgm:pt>
    <dgm:pt modelId="{C842E61B-20A6-4DBB-B0DC-67A3A887B638}" type="pres">
      <dgm:prSet presAssocID="{FDC8A9D7-F8C2-421D-9D84-8F04ED7D56E0}" presName="Name5" presStyleLbl="vennNode1" presStyleIdx="1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036117B3-F0C0-438A-9071-85D7FAD17CC6}" type="pres">
      <dgm:prSet presAssocID="{AC1E9CB9-43BA-45B2-AD89-AB89CD9B083C}" presName="space" presStyleCnt="0"/>
      <dgm:spPr/>
    </dgm:pt>
    <dgm:pt modelId="{1D908617-CC23-4556-B5B8-6F87226EC048}" type="pres">
      <dgm:prSet presAssocID="{00C5DB4E-C599-48D8-93B9-E75A35439913}" presName="Name5" presStyleLbl="vennNode1" presStyleIdx="2" presStyleCnt="3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293098DB-004D-41C9-BB03-CD0BF1B845B7}" srcId="{7191FE16-9E37-4A71-A8DE-1FC95D0379A1}" destId="{FDC8A9D7-F8C2-421D-9D84-8F04ED7D56E0}" srcOrd="1" destOrd="0" parTransId="{26C33493-C178-451B-952A-831D48895EA1}" sibTransId="{AC1E9CB9-43BA-45B2-AD89-AB89CD9B083C}"/>
    <dgm:cxn modelId="{A3E457EE-1C95-4E39-BC66-C56CE10E7EC2}" type="presOf" srcId="{709D4542-57EC-45F4-8E63-D29D7279E2A3}" destId="{847AC218-992C-4436-AC93-B5653187024C}" srcOrd="0" destOrd="0" presId="urn:microsoft.com/office/officeart/2005/8/layout/venn3"/>
    <dgm:cxn modelId="{F0357291-3438-4CCF-81CC-8EFD733F41C3}" type="presOf" srcId="{00C5DB4E-C599-48D8-93B9-E75A35439913}" destId="{1D908617-CC23-4556-B5B8-6F87226EC048}" srcOrd="0" destOrd="0" presId="urn:microsoft.com/office/officeart/2005/8/layout/venn3"/>
    <dgm:cxn modelId="{DA492BC3-9302-4324-B3C3-1FE60A4C614D}" type="presOf" srcId="{FDC8A9D7-F8C2-421D-9D84-8F04ED7D56E0}" destId="{C842E61B-20A6-4DBB-B0DC-67A3A887B638}" srcOrd="0" destOrd="0" presId="urn:microsoft.com/office/officeart/2005/8/layout/venn3"/>
    <dgm:cxn modelId="{2C159829-127B-409F-8AC6-FC19F55F04D2}" srcId="{7191FE16-9E37-4A71-A8DE-1FC95D0379A1}" destId="{00C5DB4E-C599-48D8-93B9-E75A35439913}" srcOrd="2" destOrd="0" parTransId="{E93215F2-6C56-4068-B4BA-164B1318C0C7}" sibTransId="{AFA61B89-4727-43C4-B883-F872B8F76802}"/>
    <dgm:cxn modelId="{29685EE6-24F8-4803-A948-1F816AE6236F}" type="presOf" srcId="{7191FE16-9E37-4A71-A8DE-1FC95D0379A1}" destId="{F9153896-B8BD-43CD-B451-69C58B6BE481}" srcOrd="0" destOrd="0" presId="urn:microsoft.com/office/officeart/2005/8/layout/venn3"/>
    <dgm:cxn modelId="{2EA06E06-D53D-498C-81E0-D2599649D2EF}" srcId="{7191FE16-9E37-4A71-A8DE-1FC95D0379A1}" destId="{709D4542-57EC-45F4-8E63-D29D7279E2A3}" srcOrd="0" destOrd="0" parTransId="{4CF93E75-7224-4C63-AF25-B7AE12B80AAC}" sibTransId="{4E8F800F-66F7-47CD-B0F5-5CBBA6AEDDD6}"/>
    <dgm:cxn modelId="{94649B56-AB33-4475-AAC7-9AC80BA2DDA9}" type="presParOf" srcId="{F9153896-B8BD-43CD-B451-69C58B6BE481}" destId="{847AC218-992C-4436-AC93-B5653187024C}" srcOrd="0" destOrd="0" presId="urn:microsoft.com/office/officeart/2005/8/layout/venn3"/>
    <dgm:cxn modelId="{044DC9C1-4066-4B48-B6DA-74376A9B0869}" type="presParOf" srcId="{F9153896-B8BD-43CD-B451-69C58B6BE481}" destId="{1D710165-58CD-488F-A1F2-89B4FD714AA1}" srcOrd="1" destOrd="0" presId="urn:microsoft.com/office/officeart/2005/8/layout/venn3"/>
    <dgm:cxn modelId="{994F3928-499B-41FF-9F6C-93CAA6E0A769}" type="presParOf" srcId="{F9153896-B8BD-43CD-B451-69C58B6BE481}" destId="{C842E61B-20A6-4DBB-B0DC-67A3A887B638}" srcOrd="2" destOrd="0" presId="urn:microsoft.com/office/officeart/2005/8/layout/venn3"/>
    <dgm:cxn modelId="{ABBEFE6E-F07B-4606-8FBF-9991B38092E8}" type="presParOf" srcId="{F9153896-B8BD-43CD-B451-69C58B6BE481}" destId="{036117B3-F0C0-438A-9071-85D7FAD17CC6}" srcOrd="3" destOrd="0" presId="urn:microsoft.com/office/officeart/2005/8/layout/venn3"/>
    <dgm:cxn modelId="{1AB7E6A2-9526-4D61-A103-F55D3BF03EB3}" type="presParOf" srcId="{F9153896-B8BD-43CD-B451-69C58B6BE481}" destId="{1D908617-CC23-4556-B5B8-6F87226EC048}" srcOrd="4" destOrd="0" presId="urn:microsoft.com/office/officeart/2005/8/layout/ven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76B10D2E-822A-4BB7-B558-8617E8EAF1CE}" type="doc">
      <dgm:prSet loTypeId="urn:microsoft.com/office/officeart/2005/8/layout/arrow5" loCatId="process" qsTypeId="urn:microsoft.com/office/officeart/2005/8/quickstyle/simple1" qsCatId="simple" csTypeId="urn:microsoft.com/office/officeart/2005/8/colors/colorful3" csCatId="colorful" phldr="1"/>
      <dgm:spPr/>
      <dgm:t>
        <a:bodyPr/>
        <a:lstStyle/>
        <a:p>
          <a:endParaRPr lang="en-US"/>
        </a:p>
      </dgm:t>
    </dgm:pt>
    <dgm:pt modelId="{0952B882-6634-408F-847A-44250305C96B}">
      <dgm:prSet phldrT="[Text]"/>
      <dgm:spPr>
        <a:solidFill>
          <a:srgbClr val="FF0000"/>
        </a:solidFill>
      </dgm:spPr>
      <dgm:t>
        <a:bodyPr/>
        <a:lstStyle/>
        <a:p>
          <a:r>
            <a:rPr lang="fa-IR" dirty="0" smtClean="0">
              <a:cs typeface="B Nazanin" pitchFamily="2" charset="-78"/>
            </a:rPr>
            <a:t>تناوبی شدید</a:t>
          </a:r>
          <a:endParaRPr lang="en-US" dirty="0">
            <a:cs typeface="B Nazanin" pitchFamily="2" charset="-78"/>
          </a:endParaRPr>
        </a:p>
      </dgm:t>
    </dgm:pt>
    <dgm:pt modelId="{47D43BA8-9075-44D5-A679-4B3181CAEA81}" type="parTrans" cxnId="{4EA46299-4ACB-46BF-9E5C-39360EEE0568}">
      <dgm:prSet/>
      <dgm:spPr/>
      <dgm:t>
        <a:bodyPr/>
        <a:lstStyle/>
        <a:p>
          <a:endParaRPr lang="en-US"/>
        </a:p>
      </dgm:t>
    </dgm:pt>
    <dgm:pt modelId="{739D6481-8298-4860-BEFC-18C958C6D0BC}" type="sibTrans" cxnId="{4EA46299-4ACB-46BF-9E5C-39360EEE0568}">
      <dgm:prSet/>
      <dgm:spPr/>
      <dgm:t>
        <a:bodyPr/>
        <a:lstStyle/>
        <a:p>
          <a:endParaRPr lang="en-US"/>
        </a:p>
      </dgm:t>
    </dgm:pt>
    <dgm:pt modelId="{71E0EA46-EE8E-4B66-B9FE-37D70434ADED}">
      <dgm:prSet phldrT="[Text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fa-IR" dirty="0" smtClean="0">
              <a:cs typeface="B Nazanin" pitchFamily="2" charset="-78"/>
            </a:rPr>
            <a:t>تداومی</a:t>
          </a:r>
          <a:endParaRPr lang="en-US" dirty="0">
            <a:cs typeface="B Nazanin" pitchFamily="2" charset="-78"/>
          </a:endParaRPr>
        </a:p>
      </dgm:t>
    </dgm:pt>
    <dgm:pt modelId="{4D90FDF4-B7AA-49D5-B7D1-E612BA0B0B26}" type="parTrans" cxnId="{0B8CF004-557B-424F-8BEA-1F137FCB10D9}">
      <dgm:prSet/>
      <dgm:spPr/>
      <dgm:t>
        <a:bodyPr/>
        <a:lstStyle/>
        <a:p>
          <a:endParaRPr lang="en-US"/>
        </a:p>
      </dgm:t>
    </dgm:pt>
    <dgm:pt modelId="{4074B353-C3A7-43ED-B09D-1242CA94D4B0}" type="sibTrans" cxnId="{0B8CF004-557B-424F-8BEA-1F137FCB10D9}">
      <dgm:prSet/>
      <dgm:spPr/>
      <dgm:t>
        <a:bodyPr/>
        <a:lstStyle/>
        <a:p>
          <a:endParaRPr lang="en-US"/>
        </a:p>
      </dgm:t>
    </dgm:pt>
    <dgm:pt modelId="{E45E6F1B-105E-4DAA-94DA-69D9E5C70CDE}" type="pres">
      <dgm:prSet presAssocID="{76B10D2E-822A-4BB7-B558-8617E8EAF1CE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35C8BA2-8DEB-4B30-9CAC-42C149BC8394}" type="pres">
      <dgm:prSet presAssocID="{0952B882-6634-408F-847A-44250305C96B}" presName="arrow" presStyleLbl="node1" presStyleIdx="0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9BA571-0EC7-4B01-94B7-BB3DC84D01E0}" type="pres">
      <dgm:prSet presAssocID="{71E0EA46-EE8E-4B66-B9FE-37D70434ADED}" presName="arrow" presStyleLbl="node1" presStyleIdx="1" presStyleCnt="2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1BA3C770-69BA-422F-9986-F809BEC5B14B}" type="presOf" srcId="{76B10D2E-822A-4BB7-B558-8617E8EAF1CE}" destId="{E45E6F1B-105E-4DAA-94DA-69D9E5C70CDE}" srcOrd="0" destOrd="0" presId="urn:microsoft.com/office/officeart/2005/8/layout/arrow5"/>
    <dgm:cxn modelId="{0B8CF004-557B-424F-8BEA-1F137FCB10D9}" srcId="{76B10D2E-822A-4BB7-B558-8617E8EAF1CE}" destId="{71E0EA46-EE8E-4B66-B9FE-37D70434ADED}" srcOrd="1" destOrd="0" parTransId="{4D90FDF4-B7AA-49D5-B7D1-E612BA0B0B26}" sibTransId="{4074B353-C3A7-43ED-B09D-1242CA94D4B0}"/>
    <dgm:cxn modelId="{CB7017B3-FD9F-44EB-89D0-C1C977FD7DF5}" type="presOf" srcId="{0952B882-6634-408F-847A-44250305C96B}" destId="{335C8BA2-8DEB-4B30-9CAC-42C149BC8394}" srcOrd="0" destOrd="0" presId="urn:microsoft.com/office/officeart/2005/8/layout/arrow5"/>
    <dgm:cxn modelId="{4EA46299-4ACB-46BF-9E5C-39360EEE0568}" srcId="{76B10D2E-822A-4BB7-B558-8617E8EAF1CE}" destId="{0952B882-6634-408F-847A-44250305C96B}" srcOrd="0" destOrd="0" parTransId="{47D43BA8-9075-44D5-A679-4B3181CAEA81}" sibTransId="{739D6481-8298-4860-BEFC-18C958C6D0BC}"/>
    <dgm:cxn modelId="{A232F3B3-6F76-400F-8810-7D173C6C6D8C}" type="presOf" srcId="{71E0EA46-EE8E-4B66-B9FE-37D70434ADED}" destId="{8A9BA571-0EC7-4B01-94B7-BB3DC84D01E0}" srcOrd="0" destOrd="0" presId="urn:microsoft.com/office/officeart/2005/8/layout/arrow5"/>
    <dgm:cxn modelId="{65331414-F118-4111-AB1B-1CC49D14911F}" type="presParOf" srcId="{E45E6F1B-105E-4DAA-94DA-69D9E5C70CDE}" destId="{335C8BA2-8DEB-4B30-9CAC-42C149BC8394}" srcOrd="0" destOrd="0" presId="urn:microsoft.com/office/officeart/2005/8/layout/arrow5"/>
    <dgm:cxn modelId="{85A79579-2DAE-4E93-8FDD-8FCA5D8D3F8F}" type="presParOf" srcId="{E45E6F1B-105E-4DAA-94DA-69D9E5C70CDE}" destId="{8A9BA571-0EC7-4B01-94B7-BB3DC84D01E0}" srcOrd="1" destOrd="0" presId="urn:microsoft.com/office/officeart/2005/8/layout/arrow5"/>
  </dgm:cxnLst>
  <dgm:bg>
    <a:solidFill>
      <a:schemeClr val="bg1"/>
    </a:solidFill>
  </dgm:bg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72762E79-6201-441E-80D7-066BB9089FBE}" type="doc">
      <dgm:prSet loTypeId="urn:microsoft.com/office/officeart/2005/8/layout/balance1" loCatId="relationship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04C18ADA-9EFD-413D-9773-84CA4BEE1AE0}">
      <dgm:prSet phldrT="[Text]">
        <dgm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fa-IR" dirty="0" smtClean="0">
              <a:cs typeface="B Nazanin" pitchFamily="2" charset="-78"/>
            </a:rPr>
            <a:t>4 دقیقه</a:t>
          </a:r>
          <a:endParaRPr lang="en-US" dirty="0">
            <a:cs typeface="B Nazanin" pitchFamily="2" charset="-78"/>
          </a:endParaRPr>
        </a:p>
      </dgm:t>
    </dgm:pt>
    <dgm:pt modelId="{7CA65285-BFDD-497F-B6CD-77A9CCF7037A}" type="parTrans" cxnId="{99725815-6481-436C-A60C-9A0D5E8C6445}">
      <dgm:prSet/>
      <dgm:spPr/>
      <dgm:t>
        <a:bodyPr/>
        <a:lstStyle/>
        <a:p>
          <a:endParaRPr lang="en-US"/>
        </a:p>
      </dgm:t>
    </dgm:pt>
    <dgm:pt modelId="{D376B93A-5274-4E5F-9F5C-3D0B7FDA44B9}" type="sibTrans" cxnId="{99725815-6481-436C-A60C-9A0D5E8C6445}">
      <dgm:prSet/>
      <dgm:spPr/>
      <dgm:t>
        <a:bodyPr/>
        <a:lstStyle/>
        <a:p>
          <a:endParaRPr lang="en-US"/>
        </a:p>
      </dgm:t>
    </dgm:pt>
    <dgm:pt modelId="{F3E2DBFE-67B5-4691-95B2-83E163642915}">
      <dgm:prSet phldrT="[Text]"/>
      <dgm:spPr>
        <a:solidFill>
          <a:srgbClr val="FF00FF"/>
        </a:solidFill>
        <a:ln>
          <a:solidFill>
            <a:schemeClr val="bg1"/>
          </a:solidFill>
        </a:ln>
      </dgm:spPr>
      <dgm:t>
        <a:bodyPr/>
        <a:lstStyle/>
        <a:p>
          <a:r>
            <a:rPr lang="fa-IR" dirty="0" smtClean="0">
              <a:solidFill>
                <a:schemeClr val="tx1"/>
              </a:solidFill>
              <a:cs typeface="B Nazanin" pitchFamily="2" charset="-78"/>
            </a:rPr>
            <a:t>125%</a:t>
          </a:r>
          <a:endParaRPr lang="en-US" dirty="0">
            <a:solidFill>
              <a:schemeClr val="tx1"/>
            </a:solidFill>
            <a:cs typeface="B Nazanin" pitchFamily="2" charset="-78"/>
          </a:endParaRPr>
        </a:p>
      </dgm:t>
    </dgm:pt>
    <dgm:pt modelId="{99624322-4D36-4D7A-B2D3-F867516DBBB7}" type="parTrans" cxnId="{EF163100-BE83-4E9E-966F-A4280614CD2A}">
      <dgm:prSet/>
      <dgm:spPr/>
      <dgm:t>
        <a:bodyPr/>
        <a:lstStyle/>
        <a:p>
          <a:endParaRPr lang="en-US"/>
        </a:p>
      </dgm:t>
    </dgm:pt>
    <dgm:pt modelId="{0E5F913A-F101-4493-AC21-3CB807DE081F}" type="sibTrans" cxnId="{EF163100-BE83-4E9E-966F-A4280614CD2A}">
      <dgm:prSet/>
      <dgm:spPr/>
      <dgm:t>
        <a:bodyPr/>
        <a:lstStyle/>
        <a:p>
          <a:endParaRPr lang="en-US"/>
        </a:p>
      </dgm:t>
    </dgm:pt>
    <dgm:pt modelId="{2C8A032A-F31B-465D-966B-29871A369C08}">
      <dgm:prSet phldrT="[Text]"/>
      <dgm:spPr>
        <a:solidFill>
          <a:srgbClr val="FF00FF"/>
        </a:solidFill>
        <a:ln>
          <a:solidFill>
            <a:schemeClr val="bg1"/>
          </a:solidFill>
        </a:ln>
      </dgm:spPr>
      <dgm:t>
        <a:bodyPr/>
        <a:lstStyle/>
        <a:p>
          <a:r>
            <a:rPr lang="fa-IR" dirty="0" smtClean="0">
              <a:solidFill>
                <a:schemeClr val="tx1"/>
              </a:solidFill>
              <a:cs typeface="B Nazanin" pitchFamily="2" charset="-78"/>
            </a:rPr>
            <a:t>125%</a:t>
          </a:r>
          <a:endParaRPr lang="en-US" dirty="0">
            <a:solidFill>
              <a:schemeClr val="tx1"/>
            </a:solidFill>
            <a:cs typeface="B Nazanin" pitchFamily="2" charset="-78"/>
          </a:endParaRPr>
        </a:p>
      </dgm:t>
    </dgm:pt>
    <dgm:pt modelId="{60C5F737-AE67-49F3-8768-453148EC869A}" type="parTrans" cxnId="{8CF880B8-CD3C-4A57-8FD5-6E0439BF9EBC}">
      <dgm:prSet/>
      <dgm:spPr/>
      <dgm:t>
        <a:bodyPr/>
        <a:lstStyle/>
        <a:p>
          <a:endParaRPr lang="en-US"/>
        </a:p>
      </dgm:t>
    </dgm:pt>
    <dgm:pt modelId="{DD0326F0-F91B-4535-8B58-57D0DDC2BD21}" type="sibTrans" cxnId="{8CF880B8-CD3C-4A57-8FD5-6E0439BF9EBC}">
      <dgm:prSet/>
      <dgm:spPr/>
      <dgm:t>
        <a:bodyPr/>
        <a:lstStyle/>
        <a:p>
          <a:endParaRPr lang="en-US"/>
        </a:p>
      </dgm:t>
    </dgm:pt>
    <dgm:pt modelId="{44D288D5-648A-4709-AAC4-7319F54BCBA1}">
      <dgm:prSet phldrT="[Text]">
        <dgm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dgm:style>
      </dgm:prSet>
      <dgm:spPr>
        <a:solidFill>
          <a:srgbClr val="00FF00"/>
        </a:solidFill>
      </dgm:spPr>
      <dgm:t>
        <a:bodyPr/>
        <a:lstStyle/>
        <a:p>
          <a:r>
            <a:rPr lang="fa-IR" smtClean="0">
              <a:cs typeface="B Nazanin" pitchFamily="2" charset="-78"/>
            </a:rPr>
            <a:t>60 دقیقه</a:t>
          </a:r>
          <a:endParaRPr lang="en-US" dirty="0">
            <a:cs typeface="B Nazanin" pitchFamily="2" charset="-78"/>
          </a:endParaRPr>
        </a:p>
      </dgm:t>
    </dgm:pt>
    <dgm:pt modelId="{7AE884EE-E9D8-4757-A8C0-A4AB764B58A7}" type="parTrans" cxnId="{C059B449-0D47-484F-BDC4-C85C854AC5B2}">
      <dgm:prSet/>
      <dgm:spPr/>
      <dgm:t>
        <a:bodyPr/>
        <a:lstStyle/>
        <a:p>
          <a:endParaRPr lang="en-US"/>
        </a:p>
      </dgm:t>
    </dgm:pt>
    <dgm:pt modelId="{0ABA2CE4-C0DB-4041-99AC-229BBCDE115E}" type="sibTrans" cxnId="{C059B449-0D47-484F-BDC4-C85C854AC5B2}">
      <dgm:prSet/>
      <dgm:spPr/>
      <dgm:t>
        <a:bodyPr/>
        <a:lstStyle/>
        <a:p>
          <a:endParaRPr lang="en-US"/>
        </a:p>
      </dgm:t>
    </dgm:pt>
    <dgm:pt modelId="{8F2037B9-252D-4798-9B43-AA162078393F}">
      <dgm:prSet phldrT="[Text]"/>
      <dgm:spPr>
        <a:solidFill>
          <a:srgbClr val="00FFFF"/>
        </a:solidFill>
      </dgm:spPr>
      <dgm:t>
        <a:bodyPr/>
        <a:lstStyle/>
        <a:p>
          <a:r>
            <a:rPr lang="fa-IR" dirty="0" smtClean="0">
              <a:solidFill>
                <a:schemeClr val="tx1"/>
              </a:solidFill>
              <a:cs typeface="B Nazanin" pitchFamily="2" charset="-78"/>
            </a:rPr>
            <a:t>65%</a:t>
          </a:r>
          <a:endParaRPr lang="en-US" dirty="0">
            <a:solidFill>
              <a:schemeClr val="tx1"/>
            </a:solidFill>
            <a:cs typeface="B Nazanin" pitchFamily="2" charset="-78"/>
          </a:endParaRPr>
        </a:p>
      </dgm:t>
    </dgm:pt>
    <dgm:pt modelId="{23F0218F-E336-45B2-B160-0FED78D8A871}" type="parTrans" cxnId="{6E1F1B2F-BB6B-407E-8B4B-E8A4E813D6C6}">
      <dgm:prSet/>
      <dgm:spPr/>
      <dgm:t>
        <a:bodyPr/>
        <a:lstStyle/>
        <a:p>
          <a:endParaRPr lang="en-US"/>
        </a:p>
      </dgm:t>
    </dgm:pt>
    <dgm:pt modelId="{1DAF70AE-C6E8-4165-B088-BD0D954B7708}" type="sibTrans" cxnId="{6E1F1B2F-BB6B-407E-8B4B-E8A4E813D6C6}">
      <dgm:prSet/>
      <dgm:spPr/>
      <dgm:t>
        <a:bodyPr/>
        <a:lstStyle/>
        <a:p>
          <a:endParaRPr lang="en-US"/>
        </a:p>
      </dgm:t>
    </dgm:pt>
    <dgm:pt modelId="{F9F4D752-CB44-4691-A31C-93B69EAD6D6A}">
      <dgm:prSet phldrT="[Text]"/>
      <dgm:spPr>
        <a:solidFill>
          <a:srgbClr val="00FFFF"/>
        </a:solidFill>
      </dgm:spPr>
      <dgm:t>
        <a:bodyPr/>
        <a:lstStyle/>
        <a:p>
          <a:r>
            <a:rPr lang="fa-IR" dirty="0" smtClean="0">
              <a:solidFill>
                <a:schemeClr val="tx1"/>
              </a:solidFill>
              <a:cs typeface="B Nazanin" pitchFamily="2" charset="-78"/>
            </a:rPr>
            <a:t>65%</a:t>
          </a:r>
          <a:endParaRPr lang="en-US" dirty="0">
            <a:solidFill>
              <a:schemeClr val="tx1"/>
            </a:solidFill>
            <a:cs typeface="B Nazanin" pitchFamily="2" charset="-78"/>
          </a:endParaRPr>
        </a:p>
      </dgm:t>
    </dgm:pt>
    <dgm:pt modelId="{D25BEF1B-3FD1-47C0-A129-10D6FC060D04}" type="parTrans" cxnId="{37FAC6E8-588D-49A5-A8CD-BD7A31CEDC52}">
      <dgm:prSet/>
      <dgm:spPr/>
      <dgm:t>
        <a:bodyPr/>
        <a:lstStyle/>
        <a:p>
          <a:endParaRPr lang="en-US"/>
        </a:p>
      </dgm:t>
    </dgm:pt>
    <dgm:pt modelId="{B0445D34-7573-4839-B566-296CF4584779}" type="sibTrans" cxnId="{37FAC6E8-588D-49A5-A8CD-BD7A31CEDC52}">
      <dgm:prSet/>
      <dgm:spPr/>
      <dgm:t>
        <a:bodyPr/>
        <a:lstStyle/>
        <a:p>
          <a:endParaRPr lang="en-US"/>
        </a:p>
      </dgm:t>
    </dgm:pt>
    <dgm:pt modelId="{9D74874F-438B-4512-BC75-C05A97069F6E}">
      <dgm:prSet phldrT="[Text]" phldr="1"/>
      <dgm:spPr/>
      <dgm:t>
        <a:bodyPr/>
        <a:lstStyle/>
        <a:p>
          <a:endParaRPr lang="en-US"/>
        </a:p>
      </dgm:t>
    </dgm:pt>
    <dgm:pt modelId="{C44E998E-C034-4455-A1E1-FDFA7ADFB5EE}" type="parTrans" cxnId="{AC80278F-058D-4712-B763-2677B3068E43}">
      <dgm:prSet/>
      <dgm:spPr/>
      <dgm:t>
        <a:bodyPr/>
        <a:lstStyle/>
        <a:p>
          <a:endParaRPr lang="en-US"/>
        </a:p>
      </dgm:t>
    </dgm:pt>
    <dgm:pt modelId="{28F92859-6B16-41B5-B42B-7A9B91FA4EC3}" type="sibTrans" cxnId="{AC80278F-058D-4712-B763-2677B3068E43}">
      <dgm:prSet/>
      <dgm:spPr/>
      <dgm:t>
        <a:bodyPr/>
        <a:lstStyle/>
        <a:p>
          <a:endParaRPr lang="en-US"/>
        </a:p>
      </dgm:t>
    </dgm:pt>
    <dgm:pt modelId="{33C9D7A4-720A-4D11-BD42-34688792D119}">
      <dgm:prSet phldrT="[Text]" phldr="1"/>
      <dgm:spPr/>
      <dgm:t>
        <a:bodyPr/>
        <a:lstStyle/>
        <a:p>
          <a:endParaRPr lang="en-US" dirty="0"/>
        </a:p>
      </dgm:t>
    </dgm:pt>
    <dgm:pt modelId="{597D46B8-413A-4374-9FBC-B5AB389466A1}" type="parTrans" cxnId="{049BE0DC-856B-4BE8-8146-2F69A34FAE67}">
      <dgm:prSet/>
      <dgm:spPr/>
      <dgm:t>
        <a:bodyPr/>
        <a:lstStyle/>
        <a:p>
          <a:endParaRPr lang="en-US"/>
        </a:p>
      </dgm:t>
    </dgm:pt>
    <dgm:pt modelId="{AB5ECE03-80B7-4927-B26B-9AFBE6C66F8B}" type="sibTrans" cxnId="{049BE0DC-856B-4BE8-8146-2F69A34FAE67}">
      <dgm:prSet/>
      <dgm:spPr/>
      <dgm:t>
        <a:bodyPr/>
        <a:lstStyle/>
        <a:p>
          <a:endParaRPr lang="en-US"/>
        </a:p>
      </dgm:t>
    </dgm:pt>
    <dgm:pt modelId="{744EB897-C6AE-4200-B29D-CEDD8A49B581}">
      <dgm:prSet phldrT="[Text]"/>
      <dgm:spPr>
        <a:solidFill>
          <a:srgbClr val="00FFFF"/>
        </a:solidFill>
      </dgm:spPr>
      <dgm:t>
        <a:bodyPr/>
        <a:lstStyle/>
        <a:p>
          <a:r>
            <a:rPr lang="fa-IR" dirty="0" smtClean="0">
              <a:solidFill>
                <a:schemeClr val="tx1"/>
              </a:solidFill>
              <a:cs typeface="B Nazanin" pitchFamily="2" charset="-78"/>
            </a:rPr>
            <a:t>65%</a:t>
          </a:r>
          <a:endParaRPr lang="en-US" dirty="0">
            <a:solidFill>
              <a:schemeClr val="tx1"/>
            </a:solidFill>
            <a:cs typeface="B Nazanin" pitchFamily="2" charset="-78"/>
          </a:endParaRPr>
        </a:p>
      </dgm:t>
    </dgm:pt>
    <dgm:pt modelId="{72657F9F-A930-4660-9F81-E5114F5A40BB}" type="sibTrans" cxnId="{DFF2B852-7E1C-480D-869F-BFCF597165BA}">
      <dgm:prSet/>
      <dgm:spPr/>
      <dgm:t>
        <a:bodyPr/>
        <a:lstStyle/>
        <a:p>
          <a:endParaRPr lang="en-US"/>
        </a:p>
      </dgm:t>
    </dgm:pt>
    <dgm:pt modelId="{A811E459-970F-4F73-A370-D12B496ECA86}" type="parTrans" cxnId="{DFF2B852-7E1C-480D-869F-BFCF597165BA}">
      <dgm:prSet/>
      <dgm:spPr/>
      <dgm:t>
        <a:bodyPr/>
        <a:lstStyle/>
        <a:p>
          <a:endParaRPr lang="en-US"/>
        </a:p>
      </dgm:t>
    </dgm:pt>
    <dgm:pt modelId="{3E6952E8-270E-441A-8C85-E56189BA67C6}">
      <dgm:prSet phldrT="[Text]"/>
      <dgm:spPr>
        <a:solidFill>
          <a:srgbClr val="00FFFF"/>
        </a:solidFill>
      </dgm:spPr>
      <dgm:t>
        <a:bodyPr/>
        <a:lstStyle/>
        <a:p>
          <a:r>
            <a:rPr lang="fa-IR" dirty="0" smtClean="0">
              <a:solidFill>
                <a:schemeClr val="tx1"/>
              </a:solidFill>
              <a:cs typeface="B Nazanin" pitchFamily="2" charset="-78"/>
            </a:rPr>
            <a:t>65%</a:t>
          </a:r>
          <a:endParaRPr lang="en-US" dirty="0">
            <a:solidFill>
              <a:schemeClr val="tx1"/>
            </a:solidFill>
            <a:cs typeface="B Nazanin" pitchFamily="2" charset="-78"/>
          </a:endParaRPr>
        </a:p>
      </dgm:t>
    </dgm:pt>
    <dgm:pt modelId="{D9DB6B56-2B68-45E7-9C5C-2149537089AE}" type="sibTrans" cxnId="{B6A0E50B-2F0D-479D-986A-30F85FA25411}">
      <dgm:prSet/>
      <dgm:spPr/>
      <dgm:t>
        <a:bodyPr/>
        <a:lstStyle/>
        <a:p>
          <a:endParaRPr lang="en-US"/>
        </a:p>
      </dgm:t>
    </dgm:pt>
    <dgm:pt modelId="{C56510B5-A9FC-40C2-9AD5-445EEC597393}" type="parTrans" cxnId="{B6A0E50B-2F0D-479D-986A-30F85FA25411}">
      <dgm:prSet/>
      <dgm:spPr/>
      <dgm:t>
        <a:bodyPr/>
        <a:lstStyle/>
        <a:p>
          <a:endParaRPr lang="en-US"/>
        </a:p>
      </dgm:t>
    </dgm:pt>
    <dgm:pt modelId="{98F28059-4A4B-45A3-8969-46B5AA423357}" type="pres">
      <dgm:prSet presAssocID="{72762E79-6201-441E-80D7-066BB9089FBE}" presName="outerComposite" presStyleCnt="0">
        <dgm:presLayoutVars>
          <dgm:chMax val="2"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489FAB16-2C97-4B42-A366-72334BE51265}" type="pres">
      <dgm:prSet presAssocID="{72762E79-6201-441E-80D7-066BB9089FBE}" presName="dummyMaxCanvas" presStyleCnt="0"/>
      <dgm:spPr/>
    </dgm:pt>
    <dgm:pt modelId="{BB702C68-0F07-475D-ABC1-80A6DC33585F}" type="pres">
      <dgm:prSet presAssocID="{72762E79-6201-441E-80D7-066BB9089FBE}" presName="parentComposite" presStyleCnt="0"/>
      <dgm:spPr/>
    </dgm:pt>
    <dgm:pt modelId="{57ABF421-CD16-488E-B27C-4247F900F0B9}" type="pres">
      <dgm:prSet presAssocID="{72762E79-6201-441E-80D7-066BB9089FBE}" presName="parent1" presStyleLbl="alignAccFollowNode1" presStyleIdx="0" presStyleCnt="4">
        <dgm:presLayoutVars>
          <dgm:chMax val="4"/>
        </dgm:presLayoutVars>
      </dgm:prSet>
      <dgm:spPr/>
      <dgm:t>
        <a:bodyPr/>
        <a:lstStyle/>
        <a:p>
          <a:endParaRPr lang="en-US"/>
        </a:p>
      </dgm:t>
    </dgm:pt>
    <dgm:pt modelId="{A800F841-3743-4540-8A07-BAF07913BFB0}" type="pres">
      <dgm:prSet presAssocID="{72762E79-6201-441E-80D7-066BB9089FBE}" presName="parent2" presStyleLbl="alignAccFollowNode1" presStyleIdx="1" presStyleCnt="4">
        <dgm:presLayoutVars>
          <dgm:chMax val="4"/>
        </dgm:presLayoutVars>
      </dgm:prSet>
      <dgm:spPr/>
      <dgm:t>
        <a:bodyPr/>
        <a:lstStyle/>
        <a:p>
          <a:endParaRPr lang="en-US"/>
        </a:p>
      </dgm:t>
    </dgm:pt>
    <dgm:pt modelId="{8D0048C9-06BA-4F72-816D-5C2A3FE1F4FA}" type="pres">
      <dgm:prSet presAssocID="{72762E79-6201-441E-80D7-066BB9089FBE}" presName="childrenComposite" presStyleCnt="0"/>
      <dgm:spPr/>
    </dgm:pt>
    <dgm:pt modelId="{1A2E816E-6F84-4B38-98D3-71C5A54D5DAC}" type="pres">
      <dgm:prSet presAssocID="{72762E79-6201-441E-80D7-066BB9089FBE}" presName="dummyMaxCanvas_ChildArea" presStyleCnt="0"/>
      <dgm:spPr/>
    </dgm:pt>
    <dgm:pt modelId="{D1BF8E96-8EA6-43DD-AE03-55F08F78916A}" type="pres">
      <dgm:prSet presAssocID="{72762E79-6201-441E-80D7-066BB9089FBE}" presName="fulcrum" presStyleLbl="alignAccFollowNode1" presStyleIdx="2" presStyleCnt="4" custLinFactNeighborX="-17738" custLinFactNeighborY="2439"/>
      <dgm:spPr>
        <a:solidFill>
          <a:schemeClr val="bg1">
            <a:lumMod val="50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endParaRPr lang="en-US"/>
        </a:p>
      </dgm:t>
    </dgm:pt>
    <dgm:pt modelId="{4908B073-582F-48D7-86FA-7F3555B953E4}" type="pres">
      <dgm:prSet presAssocID="{72762E79-6201-441E-80D7-066BB9089FBE}" presName="balance_24" presStyleLbl="alignAccFollowNode1" presStyleIdx="3" presStyleCnt="4" custAng="240000" custFlipVert="1" custScaleY="90704" custLinFactNeighborX="-1328" custLinFactNeighborY="15251">
        <dgm:presLayoutVars>
          <dgm:bulletEnabled val="1"/>
        </dgm:presLayoutVars>
      </dgm:prSet>
      <dgm:spPr>
        <a:solidFill>
          <a:schemeClr val="bg1">
            <a:lumMod val="50000"/>
            <a:alpha val="90000"/>
          </a:schemeClr>
        </a:solidFill>
        <a:ln>
          <a:solidFill>
            <a:schemeClr val="tx1">
              <a:alpha val="90000"/>
            </a:schemeClr>
          </a:solidFill>
        </a:ln>
      </dgm:spPr>
      <dgm:t>
        <a:bodyPr/>
        <a:lstStyle/>
        <a:p>
          <a:endParaRPr lang="en-US"/>
        </a:p>
      </dgm:t>
    </dgm:pt>
    <dgm:pt modelId="{C69CA822-A25C-4B70-B70D-5E0F9F902215}" type="pres">
      <dgm:prSet presAssocID="{72762E79-6201-441E-80D7-066BB9089FBE}" presName="right_24_1" presStyleLbl="node1" presStyleIdx="0" presStyleCnt="6" custAng="21360000" custLinFactNeighborX="-4986" custLinFactNeighborY="-422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4E7A1940-75F1-44CA-B741-AC8BF2050F92}" type="pres">
      <dgm:prSet presAssocID="{72762E79-6201-441E-80D7-066BB9089FBE}" presName="right_24_2" presStyleLbl="node1" presStyleIdx="1" presStyleCnt="6" custAng="21360000" custLinFactNeighborX="-7725" custLinFactNeighborY="-3547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C6036BB8-92BF-4FBF-8D7F-0E0EA9FA4B00}" type="pres">
      <dgm:prSet presAssocID="{72762E79-6201-441E-80D7-066BB9089FBE}" presName="right_24_3" presStyleLbl="node1" presStyleIdx="2" presStyleCnt="6" custAng="21360000" custLinFactNeighborX="-10465" custLinFactNeighborY="-2868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D493853B-5D78-4538-8BFC-BCDDF4D78366}" type="pres">
      <dgm:prSet presAssocID="{72762E79-6201-441E-80D7-066BB9089FBE}" presName="right_24_4" presStyleLbl="node1" presStyleIdx="3" presStyleCnt="6" custAng="21360000" custLinFactNeighborX="-13205" custLinFactNeighborY="-21897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9AAC9B41-AB14-4FB6-9785-4580E1ED9409}" type="pres">
      <dgm:prSet presAssocID="{72762E79-6201-441E-80D7-066BB9089FBE}" presName="left_24_1" presStyleLbl="node1" presStyleIdx="4" presStyleCnt="6" custAng="21360000" custLinFactNeighborX="-2847" custLinFactNeighborY="1501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8A2E3AC7-21B5-4008-AC28-21646211EE25}" type="pres">
      <dgm:prSet presAssocID="{72762E79-6201-441E-80D7-066BB9089FBE}" presName="left_24_2" presStyleLbl="node1" presStyleIdx="5" presStyleCnt="6" custAng="21360000" custLinFactNeighborX="-5587" custLinFactNeighborY="5328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766924A9-404A-43BE-ACDA-515CCB0D10AF}" type="presOf" srcId="{F3E2DBFE-67B5-4691-95B2-83E163642915}" destId="{9AAC9B41-AB14-4FB6-9785-4580E1ED9409}" srcOrd="0" destOrd="0" presId="urn:microsoft.com/office/officeart/2005/8/layout/balance1"/>
    <dgm:cxn modelId="{1A076B0F-DB96-40D2-AD9F-D33ABBD65F80}" type="presOf" srcId="{8F2037B9-252D-4798-9B43-AA162078393F}" destId="{C69CA822-A25C-4B70-B70D-5E0F9F902215}" srcOrd="0" destOrd="0" presId="urn:microsoft.com/office/officeart/2005/8/layout/balance1"/>
    <dgm:cxn modelId="{37FAC6E8-588D-49A5-A8CD-BD7A31CEDC52}" srcId="{44D288D5-648A-4709-AAC4-7319F54BCBA1}" destId="{F9F4D752-CB44-4691-A31C-93B69EAD6D6A}" srcOrd="1" destOrd="0" parTransId="{D25BEF1B-3FD1-47C0-A129-10D6FC060D04}" sibTransId="{B0445D34-7573-4839-B566-296CF4584779}"/>
    <dgm:cxn modelId="{6E1F1B2F-BB6B-407E-8B4B-E8A4E813D6C6}" srcId="{44D288D5-648A-4709-AAC4-7319F54BCBA1}" destId="{8F2037B9-252D-4798-9B43-AA162078393F}" srcOrd="0" destOrd="0" parTransId="{23F0218F-E336-45B2-B160-0FED78D8A871}" sibTransId="{1DAF70AE-C6E8-4165-B088-BD0D954B7708}"/>
    <dgm:cxn modelId="{EF163100-BE83-4E9E-966F-A4280614CD2A}" srcId="{04C18ADA-9EFD-413D-9773-84CA4BEE1AE0}" destId="{F3E2DBFE-67B5-4691-95B2-83E163642915}" srcOrd="0" destOrd="0" parTransId="{99624322-4D36-4D7A-B2D3-F867516DBBB7}" sibTransId="{0E5F913A-F101-4493-AC21-3CB807DE081F}"/>
    <dgm:cxn modelId="{8CF880B8-CD3C-4A57-8FD5-6E0439BF9EBC}" srcId="{04C18ADA-9EFD-413D-9773-84CA4BEE1AE0}" destId="{2C8A032A-F31B-465D-966B-29871A369C08}" srcOrd="1" destOrd="0" parTransId="{60C5F737-AE67-49F3-8768-453148EC869A}" sibTransId="{DD0326F0-F91B-4535-8B58-57D0DDC2BD21}"/>
    <dgm:cxn modelId="{2B74362E-A050-44EE-87A6-4C282F287751}" type="presOf" srcId="{04C18ADA-9EFD-413D-9773-84CA4BEE1AE0}" destId="{57ABF421-CD16-488E-B27C-4247F900F0B9}" srcOrd="0" destOrd="0" presId="urn:microsoft.com/office/officeart/2005/8/layout/balance1"/>
    <dgm:cxn modelId="{DFF2B852-7E1C-480D-869F-BFCF597165BA}" srcId="{44D288D5-648A-4709-AAC4-7319F54BCBA1}" destId="{744EB897-C6AE-4200-B29D-CEDD8A49B581}" srcOrd="2" destOrd="0" parTransId="{A811E459-970F-4F73-A370-D12B496ECA86}" sibTransId="{72657F9F-A930-4660-9F81-E5114F5A40BB}"/>
    <dgm:cxn modelId="{049BE0DC-856B-4BE8-8146-2F69A34FAE67}" srcId="{72762E79-6201-441E-80D7-066BB9089FBE}" destId="{33C9D7A4-720A-4D11-BD42-34688792D119}" srcOrd="3" destOrd="0" parTransId="{597D46B8-413A-4374-9FBC-B5AB389466A1}" sibTransId="{AB5ECE03-80B7-4927-B26B-9AFBE6C66F8B}"/>
    <dgm:cxn modelId="{AC80278F-058D-4712-B763-2677B3068E43}" srcId="{72762E79-6201-441E-80D7-066BB9089FBE}" destId="{9D74874F-438B-4512-BC75-C05A97069F6E}" srcOrd="2" destOrd="0" parTransId="{C44E998E-C034-4455-A1E1-FDFA7ADFB5EE}" sibTransId="{28F92859-6B16-41B5-B42B-7A9B91FA4EC3}"/>
    <dgm:cxn modelId="{FAB49CEC-3C2A-4BE4-A57F-3974EA4BCA1D}" type="presOf" srcId="{744EB897-C6AE-4200-B29D-CEDD8A49B581}" destId="{C6036BB8-92BF-4FBF-8D7F-0E0EA9FA4B00}" srcOrd="0" destOrd="0" presId="urn:microsoft.com/office/officeart/2005/8/layout/balance1"/>
    <dgm:cxn modelId="{DED101EA-BDE3-48C5-AC83-BB1B5A445F41}" type="presOf" srcId="{2C8A032A-F31B-465D-966B-29871A369C08}" destId="{8A2E3AC7-21B5-4008-AC28-21646211EE25}" srcOrd="0" destOrd="0" presId="urn:microsoft.com/office/officeart/2005/8/layout/balance1"/>
    <dgm:cxn modelId="{870EA226-EADC-445B-AC1D-9D4A11865181}" type="presOf" srcId="{3E6952E8-270E-441A-8C85-E56189BA67C6}" destId="{D493853B-5D78-4538-8BFC-BCDDF4D78366}" srcOrd="0" destOrd="0" presId="urn:microsoft.com/office/officeart/2005/8/layout/balance1"/>
    <dgm:cxn modelId="{99725815-6481-436C-A60C-9A0D5E8C6445}" srcId="{72762E79-6201-441E-80D7-066BB9089FBE}" destId="{04C18ADA-9EFD-413D-9773-84CA4BEE1AE0}" srcOrd="0" destOrd="0" parTransId="{7CA65285-BFDD-497F-B6CD-77A9CCF7037A}" sibTransId="{D376B93A-5274-4E5F-9F5C-3D0B7FDA44B9}"/>
    <dgm:cxn modelId="{7991981D-A0D5-4682-B56C-9CAF6BBE5AF2}" type="presOf" srcId="{72762E79-6201-441E-80D7-066BB9089FBE}" destId="{98F28059-4A4B-45A3-8969-46B5AA423357}" srcOrd="0" destOrd="0" presId="urn:microsoft.com/office/officeart/2005/8/layout/balance1"/>
    <dgm:cxn modelId="{B6A0E50B-2F0D-479D-986A-30F85FA25411}" srcId="{44D288D5-648A-4709-AAC4-7319F54BCBA1}" destId="{3E6952E8-270E-441A-8C85-E56189BA67C6}" srcOrd="3" destOrd="0" parTransId="{C56510B5-A9FC-40C2-9AD5-445EEC597393}" sibTransId="{D9DB6B56-2B68-45E7-9C5C-2149537089AE}"/>
    <dgm:cxn modelId="{798FF1B0-1547-47F6-9B93-A31B5A56200B}" type="presOf" srcId="{F9F4D752-CB44-4691-A31C-93B69EAD6D6A}" destId="{4E7A1940-75F1-44CA-B741-AC8BF2050F92}" srcOrd="0" destOrd="0" presId="urn:microsoft.com/office/officeart/2005/8/layout/balance1"/>
    <dgm:cxn modelId="{428E6AFC-7AE7-4B4A-8D8B-2EEC31266051}" type="presOf" srcId="{44D288D5-648A-4709-AAC4-7319F54BCBA1}" destId="{A800F841-3743-4540-8A07-BAF07913BFB0}" srcOrd="0" destOrd="0" presId="urn:microsoft.com/office/officeart/2005/8/layout/balance1"/>
    <dgm:cxn modelId="{C059B449-0D47-484F-BDC4-C85C854AC5B2}" srcId="{72762E79-6201-441E-80D7-066BB9089FBE}" destId="{44D288D5-648A-4709-AAC4-7319F54BCBA1}" srcOrd="1" destOrd="0" parTransId="{7AE884EE-E9D8-4757-A8C0-A4AB764B58A7}" sibTransId="{0ABA2CE4-C0DB-4041-99AC-229BBCDE115E}"/>
    <dgm:cxn modelId="{7912BEB8-6CD3-4C82-850F-C02DFB078F0E}" type="presParOf" srcId="{98F28059-4A4B-45A3-8969-46B5AA423357}" destId="{489FAB16-2C97-4B42-A366-72334BE51265}" srcOrd="0" destOrd="0" presId="urn:microsoft.com/office/officeart/2005/8/layout/balance1"/>
    <dgm:cxn modelId="{23F407EF-D9D7-4822-A9DB-A649D3845412}" type="presParOf" srcId="{98F28059-4A4B-45A3-8969-46B5AA423357}" destId="{BB702C68-0F07-475D-ABC1-80A6DC33585F}" srcOrd="1" destOrd="0" presId="urn:microsoft.com/office/officeart/2005/8/layout/balance1"/>
    <dgm:cxn modelId="{97EDA323-F885-4470-B8CE-3746051DB16D}" type="presParOf" srcId="{BB702C68-0F07-475D-ABC1-80A6DC33585F}" destId="{57ABF421-CD16-488E-B27C-4247F900F0B9}" srcOrd="0" destOrd="0" presId="urn:microsoft.com/office/officeart/2005/8/layout/balance1"/>
    <dgm:cxn modelId="{52519B66-346F-429D-8F24-6E0AB4743BEE}" type="presParOf" srcId="{BB702C68-0F07-475D-ABC1-80A6DC33585F}" destId="{A800F841-3743-4540-8A07-BAF07913BFB0}" srcOrd="1" destOrd="0" presId="urn:microsoft.com/office/officeart/2005/8/layout/balance1"/>
    <dgm:cxn modelId="{19481BCB-59AD-49CA-9821-944143CF2076}" type="presParOf" srcId="{98F28059-4A4B-45A3-8969-46B5AA423357}" destId="{8D0048C9-06BA-4F72-816D-5C2A3FE1F4FA}" srcOrd="2" destOrd="0" presId="urn:microsoft.com/office/officeart/2005/8/layout/balance1"/>
    <dgm:cxn modelId="{62FEE8FC-440D-4EAE-BC07-FBEF1F62A952}" type="presParOf" srcId="{8D0048C9-06BA-4F72-816D-5C2A3FE1F4FA}" destId="{1A2E816E-6F84-4B38-98D3-71C5A54D5DAC}" srcOrd="0" destOrd="0" presId="urn:microsoft.com/office/officeart/2005/8/layout/balance1"/>
    <dgm:cxn modelId="{A1002898-6FDC-4741-A79A-0FAC96B4B2FF}" type="presParOf" srcId="{8D0048C9-06BA-4F72-816D-5C2A3FE1F4FA}" destId="{D1BF8E96-8EA6-43DD-AE03-55F08F78916A}" srcOrd="1" destOrd="0" presId="urn:microsoft.com/office/officeart/2005/8/layout/balance1"/>
    <dgm:cxn modelId="{610C6D53-10B6-4E3B-B8E2-657039C677A5}" type="presParOf" srcId="{8D0048C9-06BA-4F72-816D-5C2A3FE1F4FA}" destId="{4908B073-582F-48D7-86FA-7F3555B953E4}" srcOrd="2" destOrd="0" presId="urn:microsoft.com/office/officeart/2005/8/layout/balance1"/>
    <dgm:cxn modelId="{63905B7C-649D-4506-9703-DBC6C209ED78}" type="presParOf" srcId="{8D0048C9-06BA-4F72-816D-5C2A3FE1F4FA}" destId="{C69CA822-A25C-4B70-B70D-5E0F9F902215}" srcOrd="3" destOrd="0" presId="urn:microsoft.com/office/officeart/2005/8/layout/balance1"/>
    <dgm:cxn modelId="{3F16EAE4-BADE-4224-8AD8-E19AD25D5FA7}" type="presParOf" srcId="{8D0048C9-06BA-4F72-816D-5C2A3FE1F4FA}" destId="{4E7A1940-75F1-44CA-B741-AC8BF2050F92}" srcOrd="4" destOrd="0" presId="urn:microsoft.com/office/officeart/2005/8/layout/balance1"/>
    <dgm:cxn modelId="{524E5DCC-928E-4FA5-8731-A07F7F7FFDA5}" type="presParOf" srcId="{8D0048C9-06BA-4F72-816D-5C2A3FE1F4FA}" destId="{C6036BB8-92BF-4FBF-8D7F-0E0EA9FA4B00}" srcOrd="5" destOrd="0" presId="urn:microsoft.com/office/officeart/2005/8/layout/balance1"/>
    <dgm:cxn modelId="{204C54B9-8296-4622-BE32-D108831159F1}" type="presParOf" srcId="{8D0048C9-06BA-4F72-816D-5C2A3FE1F4FA}" destId="{D493853B-5D78-4538-8BFC-BCDDF4D78366}" srcOrd="6" destOrd="0" presId="urn:microsoft.com/office/officeart/2005/8/layout/balance1"/>
    <dgm:cxn modelId="{38E7D277-FF22-4120-9890-BD593331DDD2}" type="presParOf" srcId="{8D0048C9-06BA-4F72-816D-5C2A3FE1F4FA}" destId="{9AAC9B41-AB14-4FB6-9785-4580E1ED9409}" srcOrd="7" destOrd="0" presId="urn:microsoft.com/office/officeart/2005/8/layout/balance1"/>
    <dgm:cxn modelId="{9A64CC90-E711-448C-A272-1528BFA7229C}" type="presParOf" srcId="{8D0048C9-06BA-4F72-816D-5C2A3FE1F4FA}" destId="{8A2E3AC7-21B5-4008-AC28-21646211EE25}" srcOrd="8" destOrd="0" presId="urn:microsoft.com/office/officeart/2005/8/layout/balance1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45134A9-1850-4B89-BB4C-4F8686A0873C}">
      <dsp:nvSpPr>
        <dsp:cNvPr id="0" name=""/>
        <dsp:cNvSpPr/>
      </dsp:nvSpPr>
      <dsp:spPr>
        <a:xfrm>
          <a:off x="3530846" y="2166016"/>
          <a:ext cx="2268913" cy="10193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a-IR" sz="2000" b="1" kern="1200" dirty="0" smtClean="0">
              <a:solidFill>
                <a:srgbClr val="FF0000"/>
              </a:solidFill>
              <a:cs typeface="B Nazanin" pitchFamily="2" charset="-78"/>
            </a:rPr>
            <a:t>مصرف بیش از حد الکل</a:t>
          </a:r>
          <a:endParaRPr lang="en-US" sz="2000" kern="1200" dirty="0"/>
        </a:p>
      </dsp:txBody>
      <dsp:txXfrm>
        <a:off x="4233912" y="2443233"/>
        <a:ext cx="1543457" cy="719694"/>
      </dsp:txXfrm>
    </dsp:sp>
    <dsp:sp modelId="{A7F539C0-9719-4CD4-B77C-7ADA28214128}">
      <dsp:nvSpPr>
        <dsp:cNvPr id="0" name=""/>
        <dsp:cNvSpPr/>
      </dsp:nvSpPr>
      <dsp:spPr>
        <a:xfrm>
          <a:off x="458638" y="2166016"/>
          <a:ext cx="2251195" cy="1019302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a-IR" sz="2000" b="1" kern="1200" dirty="0" smtClean="0">
              <a:solidFill>
                <a:srgbClr val="FF0000"/>
              </a:solidFill>
              <a:cs typeface="B Nazanin" pitchFamily="2" charset="-78"/>
            </a:rPr>
            <a:t>بی تحرکی جسمانی</a:t>
          </a:r>
          <a:endParaRPr lang="en-US" sz="2000" kern="1200" dirty="0"/>
        </a:p>
      </dsp:txBody>
      <dsp:txXfrm>
        <a:off x="481029" y="2443233"/>
        <a:ext cx="1531055" cy="719694"/>
      </dsp:txXfrm>
    </dsp:sp>
    <dsp:sp modelId="{2222702F-50F1-481D-BAC2-1BB064D55145}">
      <dsp:nvSpPr>
        <dsp:cNvPr id="0" name=""/>
        <dsp:cNvSpPr/>
      </dsp:nvSpPr>
      <dsp:spPr>
        <a:xfrm>
          <a:off x="3515103" y="55230"/>
          <a:ext cx="2379801" cy="97566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a-IR" sz="2000" b="1" kern="1200" dirty="0" smtClean="0">
              <a:solidFill>
                <a:srgbClr val="FF0000"/>
              </a:solidFill>
              <a:cs typeface="B Nazanin" pitchFamily="2" charset="-78"/>
            </a:rPr>
            <a:t>عادت های بدغذایی</a:t>
          </a:r>
          <a:endParaRPr lang="en-US" sz="2000" kern="1200" dirty="0"/>
        </a:p>
      </dsp:txBody>
      <dsp:txXfrm>
        <a:off x="4250476" y="76662"/>
        <a:ext cx="1622997" cy="688885"/>
      </dsp:txXfrm>
    </dsp:sp>
    <dsp:sp modelId="{F86535A1-CF2F-4D2F-BE9D-0654BFCA88F3}">
      <dsp:nvSpPr>
        <dsp:cNvPr id="0" name=""/>
        <dsp:cNvSpPr/>
      </dsp:nvSpPr>
      <dsp:spPr>
        <a:xfrm>
          <a:off x="512430" y="33407"/>
          <a:ext cx="2349180" cy="952486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228600" lvl="1" indent="-228600" algn="ctr" defTabSz="889000" rtl="1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a-IR" sz="2000" b="1" kern="1200" dirty="0" smtClean="0">
              <a:solidFill>
                <a:srgbClr val="FF0000"/>
              </a:solidFill>
              <a:cs typeface="B Nazanin" pitchFamily="2" charset="-78"/>
            </a:rPr>
            <a:t>مصرف  توتون</a:t>
          </a:r>
          <a:endParaRPr lang="en-US" sz="2000" b="1" kern="1200" dirty="0">
            <a:solidFill>
              <a:srgbClr val="FF0000"/>
            </a:solidFill>
            <a:cs typeface="B Nazanin" pitchFamily="2" charset="-78"/>
          </a:endParaRPr>
        </a:p>
      </dsp:txBody>
      <dsp:txXfrm>
        <a:off x="533353" y="54330"/>
        <a:ext cx="1602580" cy="672519"/>
      </dsp:txXfrm>
    </dsp:sp>
    <dsp:sp modelId="{D1D8DCD6-9820-4512-8F2F-1E5A58D56D6D}">
      <dsp:nvSpPr>
        <dsp:cNvPr id="0" name=""/>
        <dsp:cNvSpPr/>
      </dsp:nvSpPr>
      <dsp:spPr>
        <a:xfrm>
          <a:off x="1744853" y="181563"/>
          <a:ext cx="1379243" cy="1379243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/>
        </a:p>
      </dsp:txBody>
      <dsp:txXfrm>
        <a:off x="2148824" y="585534"/>
        <a:ext cx="975272" cy="975272"/>
      </dsp:txXfrm>
    </dsp:sp>
    <dsp:sp modelId="{B2E74F5E-5028-47D1-8EC8-80727BF3CE08}">
      <dsp:nvSpPr>
        <dsp:cNvPr id="0" name=""/>
        <dsp:cNvSpPr/>
      </dsp:nvSpPr>
      <dsp:spPr>
        <a:xfrm rot="5400000">
          <a:off x="3211250" y="199300"/>
          <a:ext cx="1379243" cy="1379243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/>
        </a:p>
      </dsp:txBody>
      <dsp:txXfrm rot="-5400000">
        <a:off x="3211250" y="603271"/>
        <a:ext cx="975272" cy="975272"/>
      </dsp:txXfrm>
    </dsp:sp>
    <dsp:sp modelId="{497B034D-5D3A-43D4-96A0-385523F006DB}">
      <dsp:nvSpPr>
        <dsp:cNvPr id="0" name=""/>
        <dsp:cNvSpPr/>
      </dsp:nvSpPr>
      <dsp:spPr>
        <a:xfrm rot="10800000">
          <a:off x="3187803" y="1624512"/>
          <a:ext cx="1379243" cy="1379243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/>
        </a:p>
      </dsp:txBody>
      <dsp:txXfrm rot="10800000">
        <a:off x="3187803" y="1624512"/>
        <a:ext cx="975272" cy="975272"/>
      </dsp:txXfrm>
    </dsp:sp>
    <dsp:sp modelId="{40381780-696E-4161-A3A2-E46FBA86ED00}">
      <dsp:nvSpPr>
        <dsp:cNvPr id="0" name=""/>
        <dsp:cNvSpPr/>
      </dsp:nvSpPr>
      <dsp:spPr>
        <a:xfrm rot="16200000">
          <a:off x="1744853" y="1624512"/>
          <a:ext cx="1379243" cy="1379243"/>
        </a:xfrm>
        <a:prstGeom prst="pieWedg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49352" tIns="149352" rIns="149352" bIns="149352" numCol="1" spcCol="1270" anchor="ctr" anchorCtr="0">
          <a:noAutofit/>
        </a:bodyPr>
        <a:lstStyle/>
        <a:p>
          <a:pPr lvl="0" algn="ctr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2100" kern="1200"/>
        </a:p>
      </dsp:txBody>
      <dsp:txXfrm rot="5400000">
        <a:off x="2148824" y="1624512"/>
        <a:ext cx="975272" cy="975272"/>
      </dsp:txXfrm>
    </dsp:sp>
    <dsp:sp modelId="{516A78FF-51C6-4851-9EBF-9CAF2C020DDD}">
      <dsp:nvSpPr>
        <dsp:cNvPr id="0" name=""/>
        <dsp:cNvSpPr/>
      </dsp:nvSpPr>
      <dsp:spPr>
        <a:xfrm>
          <a:off x="2917847" y="1305980"/>
          <a:ext cx="476205" cy="414091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F3E8DD7-EAE7-4B2C-9458-7C2A22A07C19}">
      <dsp:nvSpPr>
        <dsp:cNvPr id="0" name=""/>
        <dsp:cNvSpPr/>
      </dsp:nvSpPr>
      <dsp:spPr>
        <a:xfrm rot="10800000">
          <a:off x="2917847" y="1465246"/>
          <a:ext cx="476205" cy="414091"/>
        </a:xfrm>
        <a:prstGeom prst="circularArrow">
          <a:avLst/>
        </a:prstGeom>
        <a:solidFill>
          <a:schemeClr val="accent1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5C8BA2-8DEB-4B30-9CAC-42C149BC8394}">
      <dsp:nvSpPr>
        <dsp:cNvPr id="0" name=""/>
        <dsp:cNvSpPr/>
      </dsp:nvSpPr>
      <dsp:spPr>
        <a:xfrm rot="16200000">
          <a:off x="981" y="446"/>
          <a:ext cx="1523107" cy="1523107"/>
        </a:xfrm>
        <a:prstGeom prst="downArrow">
          <a:avLst>
            <a:gd name="adj1" fmla="val 50000"/>
            <a:gd name="adj2" fmla="val 35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000" kern="1200" dirty="0" smtClean="0">
              <a:cs typeface="B Nazanin" pitchFamily="2" charset="-78"/>
            </a:rPr>
            <a:t>تناوبی شدید</a:t>
          </a:r>
          <a:endParaRPr lang="en-US" sz="2000" kern="1200" dirty="0">
            <a:cs typeface="B Nazanin" pitchFamily="2" charset="-78"/>
          </a:endParaRPr>
        </a:p>
      </dsp:txBody>
      <dsp:txXfrm rot="5400000">
        <a:off x="981" y="381223"/>
        <a:ext cx="1256563" cy="761553"/>
      </dsp:txXfrm>
    </dsp:sp>
    <dsp:sp modelId="{8A9BA571-0EC7-4B01-94B7-BB3DC84D01E0}">
      <dsp:nvSpPr>
        <dsp:cNvPr id="0" name=""/>
        <dsp:cNvSpPr/>
      </dsp:nvSpPr>
      <dsp:spPr>
        <a:xfrm rot="5400000">
          <a:off x="2743111" y="446"/>
          <a:ext cx="1523107" cy="1523107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000" kern="1200" dirty="0" smtClean="0">
              <a:cs typeface="B Nazanin" pitchFamily="2" charset="-78"/>
            </a:rPr>
            <a:t>تداومی</a:t>
          </a:r>
          <a:endParaRPr lang="en-US" sz="2000" kern="1200" dirty="0">
            <a:cs typeface="B Nazanin" pitchFamily="2" charset="-78"/>
          </a:endParaRPr>
        </a:p>
      </dsp:txBody>
      <dsp:txXfrm rot="-5400000">
        <a:off x="3009655" y="381223"/>
        <a:ext cx="1256563" cy="761553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ABF421-CD16-488E-B27C-4247F900F0B9}">
      <dsp:nvSpPr>
        <dsp:cNvPr id="0" name=""/>
        <dsp:cNvSpPr/>
      </dsp:nvSpPr>
      <dsp:spPr>
        <a:xfrm>
          <a:off x="1063752" y="0"/>
          <a:ext cx="1124712" cy="62484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70000"/>
                <a:satMod val="130000"/>
              </a:schemeClr>
            </a:gs>
            <a:gs pos="43000">
              <a:schemeClr val="accent1">
                <a:tint val="44000"/>
                <a:satMod val="165000"/>
              </a:schemeClr>
            </a:gs>
            <a:gs pos="93000">
              <a:schemeClr val="accent1">
                <a:tint val="15000"/>
                <a:satMod val="165000"/>
              </a:schemeClr>
            </a:gs>
            <a:gs pos="100000">
              <a:schemeClr val="accent1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1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300" kern="1200" dirty="0" smtClean="0">
              <a:cs typeface="B Nazanin" pitchFamily="2" charset="-78"/>
            </a:rPr>
            <a:t>4 دقیقه</a:t>
          </a:r>
          <a:endParaRPr lang="en-US" sz="2300" kern="1200" dirty="0">
            <a:cs typeface="B Nazanin" pitchFamily="2" charset="-78"/>
          </a:endParaRPr>
        </a:p>
      </dsp:txBody>
      <dsp:txXfrm>
        <a:off x="1082053" y="18301"/>
        <a:ext cx="1088110" cy="588238"/>
      </dsp:txXfrm>
    </dsp:sp>
    <dsp:sp modelId="{A800F841-3743-4540-8A07-BAF07913BFB0}">
      <dsp:nvSpPr>
        <dsp:cNvPr id="0" name=""/>
        <dsp:cNvSpPr/>
      </dsp:nvSpPr>
      <dsp:spPr>
        <a:xfrm>
          <a:off x="2688336" y="0"/>
          <a:ext cx="1124712" cy="624840"/>
        </a:xfrm>
        <a:prstGeom prst="roundRect">
          <a:avLst>
            <a:gd name="adj" fmla="val 10000"/>
          </a:avLst>
        </a:prstGeom>
        <a:solidFill>
          <a:srgbClr val="00FF00"/>
        </a:solidFill>
        <a:ln w="9525" cap="flat" cmpd="sng" algn="ctr">
          <a:solidFill>
            <a:schemeClr val="accent3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300" kern="1200" smtClean="0">
              <a:cs typeface="B Nazanin" pitchFamily="2" charset="-78"/>
            </a:rPr>
            <a:t>60 دقیقه</a:t>
          </a:r>
          <a:endParaRPr lang="en-US" sz="2300" kern="1200" dirty="0">
            <a:cs typeface="B Nazanin" pitchFamily="2" charset="-78"/>
          </a:endParaRPr>
        </a:p>
      </dsp:txBody>
      <dsp:txXfrm>
        <a:off x="2706637" y="18301"/>
        <a:ext cx="1088110" cy="588238"/>
      </dsp:txXfrm>
    </dsp:sp>
    <dsp:sp modelId="{D1BF8E96-8EA6-43DD-AE03-55F08F78916A}">
      <dsp:nvSpPr>
        <dsp:cNvPr id="0" name=""/>
        <dsp:cNvSpPr/>
      </dsp:nvSpPr>
      <dsp:spPr>
        <a:xfrm>
          <a:off x="2120959" y="2655570"/>
          <a:ext cx="468630" cy="468630"/>
        </a:xfrm>
        <a:prstGeom prst="triangle">
          <a:avLst/>
        </a:prstGeom>
        <a:solidFill>
          <a:schemeClr val="bg1">
            <a:lumMod val="50000"/>
            <a:alpha val="90000"/>
          </a:schemeClr>
        </a:solidFill>
        <a:ln w="254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08B073-582F-48D7-86FA-7F3555B953E4}">
      <dsp:nvSpPr>
        <dsp:cNvPr id="0" name=""/>
        <dsp:cNvSpPr/>
      </dsp:nvSpPr>
      <dsp:spPr>
        <a:xfrm>
          <a:off x="990591" y="2514601"/>
          <a:ext cx="2812638" cy="196678"/>
        </a:xfrm>
        <a:prstGeom prst="rect">
          <a:avLst/>
        </a:prstGeom>
        <a:solidFill>
          <a:schemeClr val="bg1">
            <a:lumMod val="50000"/>
            <a:alpha val="90000"/>
          </a:schemeClr>
        </a:solidFill>
        <a:ln w="254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9CA822-A25C-4B70-B70D-5E0F9F902215}">
      <dsp:nvSpPr>
        <dsp:cNvPr id="0" name=""/>
        <dsp:cNvSpPr/>
      </dsp:nvSpPr>
      <dsp:spPr>
        <a:xfrm>
          <a:off x="2666995" y="2057398"/>
          <a:ext cx="1116163" cy="385460"/>
        </a:xfrm>
        <a:prstGeom prst="roundRect">
          <a:avLst/>
        </a:prstGeom>
        <a:solidFill>
          <a:srgbClr val="00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300" kern="1200" dirty="0" smtClean="0">
              <a:solidFill>
                <a:schemeClr val="tx1"/>
              </a:solidFill>
              <a:cs typeface="B Nazanin" pitchFamily="2" charset="-78"/>
            </a:rPr>
            <a:t>65%</a:t>
          </a:r>
          <a:endParaRPr lang="en-US" sz="1300" kern="1200" dirty="0">
            <a:solidFill>
              <a:schemeClr val="tx1"/>
            </a:solidFill>
            <a:cs typeface="B Nazanin" pitchFamily="2" charset="-78"/>
          </a:endParaRPr>
        </a:p>
      </dsp:txBody>
      <dsp:txXfrm>
        <a:off x="2685812" y="2076215"/>
        <a:ext cx="1078529" cy="347826"/>
      </dsp:txXfrm>
    </dsp:sp>
    <dsp:sp modelId="{4E7A1940-75F1-44CA-B741-AC8BF2050F92}">
      <dsp:nvSpPr>
        <dsp:cNvPr id="0" name=""/>
        <dsp:cNvSpPr/>
      </dsp:nvSpPr>
      <dsp:spPr>
        <a:xfrm>
          <a:off x="2667003" y="1676399"/>
          <a:ext cx="1116163" cy="385460"/>
        </a:xfrm>
        <a:prstGeom prst="roundRect">
          <a:avLst/>
        </a:prstGeom>
        <a:solidFill>
          <a:srgbClr val="00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300" kern="1200" dirty="0" smtClean="0">
              <a:solidFill>
                <a:schemeClr val="tx1"/>
              </a:solidFill>
              <a:cs typeface="B Nazanin" pitchFamily="2" charset="-78"/>
            </a:rPr>
            <a:t>65%</a:t>
          </a:r>
          <a:endParaRPr lang="en-US" sz="1300" kern="1200" dirty="0">
            <a:solidFill>
              <a:schemeClr val="tx1"/>
            </a:solidFill>
            <a:cs typeface="B Nazanin" pitchFamily="2" charset="-78"/>
          </a:endParaRPr>
        </a:p>
      </dsp:txBody>
      <dsp:txXfrm>
        <a:off x="2685820" y="1695216"/>
        <a:ext cx="1078529" cy="347826"/>
      </dsp:txXfrm>
    </dsp:sp>
    <dsp:sp modelId="{C6036BB8-92BF-4FBF-8D7F-0E0EA9FA4B00}">
      <dsp:nvSpPr>
        <dsp:cNvPr id="0" name=""/>
        <dsp:cNvSpPr/>
      </dsp:nvSpPr>
      <dsp:spPr>
        <a:xfrm>
          <a:off x="2667000" y="1295401"/>
          <a:ext cx="1116163" cy="385460"/>
        </a:xfrm>
        <a:prstGeom prst="roundRect">
          <a:avLst/>
        </a:prstGeom>
        <a:solidFill>
          <a:srgbClr val="00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300" kern="1200" dirty="0" smtClean="0">
              <a:solidFill>
                <a:schemeClr val="tx1"/>
              </a:solidFill>
              <a:cs typeface="B Nazanin" pitchFamily="2" charset="-78"/>
            </a:rPr>
            <a:t>65%</a:t>
          </a:r>
          <a:endParaRPr lang="en-US" sz="1300" kern="1200" dirty="0">
            <a:solidFill>
              <a:schemeClr val="tx1"/>
            </a:solidFill>
            <a:cs typeface="B Nazanin" pitchFamily="2" charset="-78"/>
          </a:endParaRPr>
        </a:p>
      </dsp:txBody>
      <dsp:txXfrm>
        <a:off x="2685817" y="1314218"/>
        <a:ext cx="1078529" cy="347826"/>
      </dsp:txXfrm>
    </dsp:sp>
    <dsp:sp modelId="{D493853B-5D78-4538-8BFC-BCDDF4D78366}">
      <dsp:nvSpPr>
        <dsp:cNvPr id="0" name=""/>
        <dsp:cNvSpPr/>
      </dsp:nvSpPr>
      <dsp:spPr>
        <a:xfrm>
          <a:off x="2666997" y="914402"/>
          <a:ext cx="1116163" cy="385460"/>
        </a:xfrm>
        <a:prstGeom prst="roundRect">
          <a:avLst/>
        </a:prstGeom>
        <a:solidFill>
          <a:srgbClr val="00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300" kern="1200" dirty="0" smtClean="0">
              <a:solidFill>
                <a:schemeClr val="tx1"/>
              </a:solidFill>
              <a:cs typeface="B Nazanin" pitchFamily="2" charset="-78"/>
            </a:rPr>
            <a:t>65%</a:t>
          </a:r>
          <a:endParaRPr lang="en-US" sz="1300" kern="1200" dirty="0">
            <a:solidFill>
              <a:schemeClr val="tx1"/>
            </a:solidFill>
            <a:cs typeface="B Nazanin" pitchFamily="2" charset="-78"/>
          </a:endParaRPr>
        </a:p>
      </dsp:txBody>
      <dsp:txXfrm>
        <a:off x="2685814" y="933219"/>
        <a:ext cx="1078529" cy="347826"/>
      </dsp:txXfrm>
    </dsp:sp>
    <dsp:sp modelId="{9AAC9B41-AB14-4FB6-9785-4580E1ED9409}">
      <dsp:nvSpPr>
        <dsp:cNvPr id="0" name=""/>
        <dsp:cNvSpPr/>
      </dsp:nvSpPr>
      <dsp:spPr>
        <a:xfrm>
          <a:off x="1066802" y="2057401"/>
          <a:ext cx="1116163" cy="385460"/>
        </a:xfrm>
        <a:prstGeom prst="roundRect">
          <a:avLst/>
        </a:prstGeom>
        <a:solidFill>
          <a:srgbClr val="FF00FF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300" kern="1200" dirty="0" smtClean="0">
              <a:solidFill>
                <a:schemeClr val="tx1"/>
              </a:solidFill>
              <a:cs typeface="B Nazanin" pitchFamily="2" charset="-78"/>
            </a:rPr>
            <a:t>125%</a:t>
          </a:r>
          <a:endParaRPr lang="en-US" sz="1300" kern="1200" dirty="0">
            <a:solidFill>
              <a:schemeClr val="tx1"/>
            </a:solidFill>
            <a:cs typeface="B Nazanin" pitchFamily="2" charset="-78"/>
          </a:endParaRPr>
        </a:p>
      </dsp:txBody>
      <dsp:txXfrm>
        <a:off x="1085619" y="2076218"/>
        <a:ext cx="1078529" cy="347826"/>
      </dsp:txXfrm>
    </dsp:sp>
    <dsp:sp modelId="{8A2E3AC7-21B5-4008-AC28-21646211EE25}">
      <dsp:nvSpPr>
        <dsp:cNvPr id="0" name=""/>
        <dsp:cNvSpPr/>
      </dsp:nvSpPr>
      <dsp:spPr>
        <a:xfrm>
          <a:off x="1066799" y="1600202"/>
          <a:ext cx="1116163" cy="385460"/>
        </a:xfrm>
        <a:prstGeom prst="roundRect">
          <a:avLst/>
        </a:prstGeom>
        <a:solidFill>
          <a:srgbClr val="FF00FF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300" kern="1200" dirty="0" smtClean="0">
              <a:solidFill>
                <a:schemeClr val="tx1"/>
              </a:solidFill>
              <a:cs typeface="B Nazanin" pitchFamily="2" charset="-78"/>
            </a:rPr>
            <a:t>125%</a:t>
          </a:r>
          <a:endParaRPr lang="en-US" sz="1300" kern="1200" dirty="0">
            <a:solidFill>
              <a:schemeClr val="tx1"/>
            </a:solidFill>
            <a:cs typeface="B Nazanin" pitchFamily="2" charset="-78"/>
          </a:endParaRPr>
        </a:p>
      </dsp:txBody>
      <dsp:txXfrm>
        <a:off x="1085616" y="1619019"/>
        <a:ext cx="1078529" cy="347826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FFB2C6-C624-40AE-8DC1-4DA67650EC76}">
      <dsp:nvSpPr>
        <dsp:cNvPr id="0" name=""/>
        <dsp:cNvSpPr/>
      </dsp:nvSpPr>
      <dsp:spPr>
        <a:xfrm>
          <a:off x="2202088" y="1078"/>
          <a:ext cx="853622" cy="853622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cs typeface="B Nazanin" pitchFamily="2" charset="-78"/>
            </a:rPr>
            <a:t>فعالیت شدید</a:t>
          </a:r>
          <a:endParaRPr lang="en-US" sz="1600" kern="1200" dirty="0">
            <a:cs typeface="B Nazanin" pitchFamily="2" charset="-78"/>
          </a:endParaRPr>
        </a:p>
      </dsp:txBody>
      <dsp:txXfrm>
        <a:off x="2327098" y="126088"/>
        <a:ext cx="603602" cy="603602"/>
      </dsp:txXfrm>
    </dsp:sp>
    <dsp:sp modelId="{DD7BCC6D-71EE-4E8D-898E-0A876DE7FA8C}">
      <dsp:nvSpPr>
        <dsp:cNvPr id="0" name=""/>
        <dsp:cNvSpPr/>
      </dsp:nvSpPr>
      <dsp:spPr>
        <a:xfrm rot="2700000">
          <a:off x="2963992" y="732116"/>
          <a:ext cx="226364" cy="2880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2973937" y="765726"/>
        <a:ext cx="158455" cy="172859"/>
      </dsp:txXfrm>
    </dsp:sp>
    <dsp:sp modelId="{E5218338-4FC3-4577-B3E9-8F2A919FFC92}">
      <dsp:nvSpPr>
        <dsp:cNvPr id="0" name=""/>
        <dsp:cNvSpPr/>
      </dsp:nvSpPr>
      <dsp:spPr>
        <a:xfrm>
          <a:off x="3107698" y="906688"/>
          <a:ext cx="853622" cy="853622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cs typeface="B Nazanin" pitchFamily="2" charset="-78"/>
            </a:rPr>
            <a:t>ریکاوری</a:t>
          </a:r>
          <a:endParaRPr lang="en-US" sz="1600" kern="1200" dirty="0"/>
        </a:p>
      </dsp:txBody>
      <dsp:txXfrm>
        <a:off x="3232708" y="1031698"/>
        <a:ext cx="603602" cy="603602"/>
      </dsp:txXfrm>
    </dsp:sp>
    <dsp:sp modelId="{957D4FD0-7AC1-4D86-BA67-CFEA3874DBD7}">
      <dsp:nvSpPr>
        <dsp:cNvPr id="0" name=""/>
        <dsp:cNvSpPr/>
      </dsp:nvSpPr>
      <dsp:spPr>
        <a:xfrm rot="8100000">
          <a:off x="2973052" y="1637726"/>
          <a:ext cx="226364" cy="2880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 rot="10800000">
        <a:off x="3031016" y="1671336"/>
        <a:ext cx="158455" cy="172859"/>
      </dsp:txXfrm>
    </dsp:sp>
    <dsp:sp modelId="{4A4F2A38-7F8E-4E72-ABED-704DA0F02128}">
      <dsp:nvSpPr>
        <dsp:cNvPr id="0" name=""/>
        <dsp:cNvSpPr/>
      </dsp:nvSpPr>
      <dsp:spPr>
        <a:xfrm>
          <a:off x="2202088" y="1812298"/>
          <a:ext cx="853622" cy="853622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4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cs typeface="B Nazanin" pitchFamily="2" charset="-78"/>
            </a:rPr>
            <a:t>فعالیت شدید</a:t>
          </a:r>
          <a:endParaRPr lang="en-US" sz="1600" kern="1200" dirty="0"/>
        </a:p>
      </dsp:txBody>
      <dsp:txXfrm>
        <a:off x="2327098" y="1937308"/>
        <a:ext cx="603602" cy="603602"/>
      </dsp:txXfrm>
    </dsp:sp>
    <dsp:sp modelId="{DA512C5A-C7BB-427A-B514-AA510C6A8E77}">
      <dsp:nvSpPr>
        <dsp:cNvPr id="0" name=""/>
        <dsp:cNvSpPr/>
      </dsp:nvSpPr>
      <dsp:spPr>
        <a:xfrm rot="13500000">
          <a:off x="2067442" y="1646786"/>
          <a:ext cx="226364" cy="2880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 rot="10800000">
        <a:off x="2125406" y="1728414"/>
        <a:ext cx="158455" cy="172859"/>
      </dsp:txXfrm>
    </dsp:sp>
    <dsp:sp modelId="{CDB9E6C5-12BB-4C45-AC15-186F9DF475C4}">
      <dsp:nvSpPr>
        <dsp:cNvPr id="0" name=""/>
        <dsp:cNvSpPr/>
      </dsp:nvSpPr>
      <dsp:spPr>
        <a:xfrm>
          <a:off x="1296478" y="906688"/>
          <a:ext cx="853622" cy="853622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600" kern="1200" dirty="0" smtClean="0">
              <a:cs typeface="B Nazanin" pitchFamily="2" charset="-78"/>
            </a:rPr>
            <a:t>ریکاوری</a:t>
          </a:r>
          <a:endParaRPr lang="en-US" sz="1600" kern="1200" dirty="0"/>
        </a:p>
      </dsp:txBody>
      <dsp:txXfrm>
        <a:off x="1421488" y="1031698"/>
        <a:ext cx="603602" cy="603602"/>
      </dsp:txXfrm>
    </dsp:sp>
    <dsp:sp modelId="{0A59DB47-703D-45FA-9246-BFCE8ED6BBF8}">
      <dsp:nvSpPr>
        <dsp:cNvPr id="0" name=""/>
        <dsp:cNvSpPr/>
      </dsp:nvSpPr>
      <dsp:spPr>
        <a:xfrm rot="18900000">
          <a:off x="2058382" y="741176"/>
          <a:ext cx="226364" cy="288097"/>
        </a:xfrm>
        <a:prstGeom prst="rightArrow">
          <a:avLst>
            <a:gd name="adj1" fmla="val 60000"/>
            <a:gd name="adj2" fmla="val 5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182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200" kern="1200"/>
        </a:p>
      </dsp:txBody>
      <dsp:txXfrm>
        <a:off x="2068327" y="822804"/>
        <a:ext cx="158455" cy="172859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11321BD2-18D1-42F9-B687-8CD07E32AFC1}">
      <dsp:nvSpPr>
        <dsp:cNvPr id="0" name=""/>
        <dsp:cNvSpPr/>
      </dsp:nvSpPr>
      <dsp:spPr>
        <a:xfrm>
          <a:off x="2831343" y="226378"/>
          <a:ext cx="1494829" cy="1494829"/>
        </a:xfrm>
        <a:prstGeom prst="ellips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1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000" b="0" kern="1200" dirty="0" smtClean="0">
              <a:cs typeface="B Nazanin" pitchFamily="2" charset="-78"/>
            </a:rPr>
            <a:t>سازگاری های چند بعدی</a:t>
          </a:r>
          <a:endParaRPr lang="en-US" sz="2000" b="0" kern="1200" dirty="0">
            <a:cs typeface="B Nazanin" pitchFamily="2" charset="-78"/>
          </a:endParaRPr>
        </a:p>
      </dsp:txBody>
      <dsp:txXfrm>
        <a:off x="3050256" y="445291"/>
        <a:ext cx="1057003" cy="1057003"/>
      </dsp:txXfrm>
    </dsp:sp>
    <dsp:sp modelId="{EAE67938-BC65-4E45-A41E-C3D97E12B383}">
      <dsp:nvSpPr>
        <dsp:cNvPr id="0" name=""/>
        <dsp:cNvSpPr/>
      </dsp:nvSpPr>
      <dsp:spPr>
        <a:xfrm rot="7815903">
          <a:off x="1793973" y="1729320"/>
          <a:ext cx="1442086" cy="426026"/>
        </a:xfrm>
        <a:prstGeom prst="lef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1C693C0-36C2-4C5A-BF02-119909CC36A8}">
      <dsp:nvSpPr>
        <dsp:cNvPr id="0" name=""/>
        <dsp:cNvSpPr/>
      </dsp:nvSpPr>
      <dsp:spPr>
        <a:xfrm>
          <a:off x="1399339" y="2140529"/>
          <a:ext cx="1420088" cy="1136070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400" kern="1200" dirty="0" smtClean="0">
              <a:cs typeface="B Nazanin" pitchFamily="2" charset="-78"/>
            </a:rPr>
            <a:t>محیطی</a:t>
          </a:r>
          <a:endParaRPr lang="en-US" sz="2400" kern="1200" dirty="0">
            <a:cs typeface="B Nazanin" pitchFamily="2" charset="-78"/>
          </a:endParaRPr>
        </a:p>
      </dsp:txBody>
      <dsp:txXfrm>
        <a:off x="1432613" y="2173803"/>
        <a:ext cx="1353540" cy="1069522"/>
      </dsp:txXfrm>
    </dsp:sp>
    <dsp:sp modelId="{6F029F43-3C94-40B9-9258-402524824E91}">
      <dsp:nvSpPr>
        <dsp:cNvPr id="0" name=""/>
        <dsp:cNvSpPr/>
      </dsp:nvSpPr>
      <dsp:spPr>
        <a:xfrm rot="5358082">
          <a:off x="3101590" y="1885057"/>
          <a:ext cx="933173" cy="426026"/>
        </a:xfrm>
        <a:prstGeom prst="leftArrow">
          <a:avLst>
            <a:gd name="adj1" fmla="val 60000"/>
            <a:gd name="adj2" fmla="val 5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FA2CF41-4A39-4FAC-8FE9-AC319B418337}">
      <dsp:nvSpPr>
        <dsp:cNvPr id="0" name=""/>
        <dsp:cNvSpPr/>
      </dsp:nvSpPr>
      <dsp:spPr>
        <a:xfrm>
          <a:off x="2889867" y="2140529"/>
          <a:ext cx="1420088" cy="1136070"/>
        </a:xfrm>
        <a:prstGeom prst="roundRect">
          <a:avLst>
            <a:gd name="adj" fmla="val 10000"/>
          </a:avLst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400" kern="1200" dirty="0" smtClean="0">
              <a:cs typeface="B Nazanin" pitchFamily="2" charset="-78"/>
            </a:rPr>
            <a:t>عصبی عضلانی</a:t>
          </a:r>
          <a:endParaRPr lang="en-US" sz="2400" kern="1200" dirty="0">
            <a:cs typeface="B Nazanin" pitchFamily="2" charset="-78"/>
          </a:endParaRPr>
        </a:p>
      </dsp:txBody>
      <dsp:txXfrm>
        <a:off x="2923141" y="2173803"/>
        <a:ext cx="1353540" cy="1069522"/>
      </dsp:txXfrm>
    </dsp:sp>
    <dsp:sp modelId="{D64530C3-4D3D-4B87-BEFB-B2BABA501778}">
      <dsp:nvSpPr>
        <dsp:cNvPr id="0" name=""/>
        <dsp:cNvSpPr/>
      </dsp:nvSpPr>
      <dsp:spPr>
        <a:xfrm rot="2810868">
          <a:off x="3806828" y="1787622"/>
          <a:ext cx="1540807" cy="426026"/>
        </a:xfrm>
        <a:prstGeom prst="leftArrow">
          <a:avLst>
            <a:gd name="adj1" fmla="val 60000"/>
            <a:gd name="adj2" fmla="val 5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z="-300000"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93354077-F325-41B8-97AC-8604AF77F90B}">
      <dsp:nvSpPr>
        <dsp:cNvPr id="0" name=""/>
        <dsp:cNvSpPr/>
      </dsp:nvSpPr>
      <dsp:spPr>
        <a:xfrm>
          <a:off x="4495051" y="2140529"/>
          <a:ext cx="1420088" cy="1136070"/>
        </a:xfrm>
        <a:prstGeom prst="roundRect">
          <a:avLst>
            <a:gd name="adj" fmla="val 10000"/>
          </a:avLst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4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>
            <a:rot lat="0" lon="0" rev="0"/>
          </a:camera>
          <a:lightRig rig="contrasting" dir="t">
            <a:rot lat="0" lon="0" rev="1200000"/>
          </a:lightRig>
        </a:scene3d>
        <a:sp3d contourW="19050" prstMaterial="metal">
          <a:bevelT w="88900" h="203200"/>
          <a:bevelB w="165100" h="254000"/>
        </a:sp3d>
      </dsp:spPr>
      <dsp:style>
        <a:lnRef idx="0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800" kern="1200" dirty="0" smtClean="0">
              <a:cs typeface="B Nazanin" pitchFamily="2" charset="-78"/>
            </a:rPr>
            <a:t>مرکزی</a:t>
          </a:r>
          <a:endParaRPr lang="en-US" sz="2800" kern="1200" dirty="0">
            <a:cs typeface="B Nazanin" pitchFamily="2" charset="-78"/>
          </a:endParaRPr>
        </a:p>
      </dsp:txBody>
      <dsp:txXfrm>
        <a:off x="4528325" y="2173803"/>
        <a:ext cx="1353540" cy="1069522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66D650-55FA-4469-8C01-DA9F2C73BA28}">
      <dsp:nvSpPr>
        <dsp:cNvPr id="0" name=""/>
        <dsp:cNvSpPr/>
      </dsp:nvSpPr>
      <dsp:spPr>
        <a:xfrm>
          <a:off x="4776461" y="36474"/>
          <a:ext cx="1225785" cy="12257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>
        <a:off x="4776461" y="36474"/>
        <a:ext cx="1225785" cy="1225785"/>
      </dsp:txXfrm>
    </dsp:sp>
    <dsp:sp modelId="{F1230B9A-763A-4434-BD9C-2F8E932AB2FE}">
      <dsp:nvSpPr>
        <dsp:cNvPr id="0" name=""/>
        <dsp:cNvSpPr/>
      </dsp:nvSpPr>
      <dsp:spPr>
        <a:xfrm>
          <a:off x="1893290" y="1051"/>
          <a:ext cx="4595419" cy="4595419"/>
        </a:xfrm>
        <a:prstGeom prst="circularArrow">
          <a:avLst>
            <a:gd name="adj1" fmla="val 5201"/>
            <a:gd name="adj2" fmla="val 336007"/>
            <a:gd name="adj3" fmla="val 21292860"/>
            <a:gd name="adj4" fmla="val 19766573"/>
            <a:gd name="adj5" fmla="val 6068"/>
          </a:avLst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BE2E843-3A7F-40EC-8C13-B68D91B8D95F}">
      <dsp:nvSpPr>
        <dsp:cNvPr id="0" name=""/>
        <dsp:cNvSpPr/>
      </dsp:nvSpPr>
      <dsp:spPr>
        <a:xfrm>
          <a:off x="5517085" y="2315880"/>
          <a:ext cx="1225785" cy="12257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>
        <a:off x="5517085" y="2315880"/>
        <a:ext cx="1225785" cy="1225785"/>
      </dsp:txXfrm>
    </dsp:sp>
    <dsp:sp modelId="{AA31304A-8455-44E5-B34E-41FC7E3E8B7A}">
      <dsp:nvSpPr>
        <dsp:cNvPr id="0" name=""/>
        <dsp:cNvSpPr/>
      </dsp:nvSpPr>
      <dsp:spPr>
        <a:xfrm>
          <a:off x="1893290" y="1051"/>
          <a:ext cx="4595419" cy="4595419"/>
        </a:xfrm>
        <a:prstGeom prst="circularArrow">
          <a:avLst>
            <a:gd name="adj1" fmla="val 5201"/>
            <a:gd name="adj2" fmla="val 336007"/>
            <a:gd name="adj3" fmla="val 4014302"/>
            <a:gd name="adj4" fmla="val 2253796"/>
            <a:gd name="adj5" fmla="val 6068"/>
          </a:avLst>
        </a:prstGeom>
        <a:solidFill>
          <a:schemeClr val="accent3">
            <a:shade val="80000"/>
            <a:hueOff val="25987"/>
            <a:satOff val="-7643"/>
            <a:lumOff val="849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0EBBF65-497F-4FA4-AB4A-E55679F6871B}">
      <dsp:nvSpPr>
        <dsp:cNvPr id="0" name=""/>
        <dsp:cNvSpPr/>
      </dsp:nvSpPr>
      <dsp:spPr>
        <a:xfrm>
          <a:off x="3578107" y="3724630"/>
          <a:ext cx="1225785" cy="12257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>
        <a:off x="3578107" y="3724630"/>
        <a:ext cx="1225785" cy="1225785"/>
      </dsp:txXfrm>
    </dsp:sp>
    <dsp:sp modelId="{BCCF8611-38C0-4AF6-842B-E851819070D4}">
      <dsp:nvSpPr>
        <dsp:cNvPr id="0" name=""/>
        <dsp:cNvSpPr/>
      </dsp:nvSpPr>
      <dsp:spPr>
        <a:xfrm>
          <a:off x="1893290" y="1051"/>
          <a:ext cx="4595419" cy="4595419"/>
        </a:xfrm>
        <a:prstGeom prst="circularArrow">
          <a:avLst>
            <a:gd name="adj1" fmla="val 5201"/>
            <a:gd name="adj2" fmla="val 336007"/>
            <a:gd name="adj3" fmla="val 8210197"/>
            <a:gd name="adj4" fmla="val 6449691"/>
            <a:gd name="adj5" fmla="val 6068"/>
          </a:avLst>
        </a:prstGeom>
        <a:solidFill>
          <a:schemeClr val="accent3">
            <a:shade val="80000"/>
            <a:hueOff val="51975"/>
            <a:satOff val="-15286"/>
            <a:lumOff val="1699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F14C27-F76B-4C4E-9A03-5A574A25E12C}">
      <dsp:nvSpPr>
        <dsp:cNvPr id="0" name=""/>
        <dsp:cNvSpPr/>
      </dsp:nvSpPr>
      <dsp:spPr>
        <a:xfrm>
          <a:off x="1639128" y="2315880"/>
          <a:ext cx="1225785" cy="12257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>
        <a:off x="1639128" y="2315880"/>
        <a:ext cx="1225785" cy="1225785"/>
      </dsp:txXfrm>
    </dsp:sp>
    <dsp:sp modelId="{1A31A23F-BD34-4F8F-9FB1-BCA879956CD4}">
      <dsp:nvSpPr>
        <dsp:cNvPr id="0" name=""/>
        <dsp:cNvSpPr/>
      </dsp:nvSpPr>
      <dsp:spPr>
        <a:xfrm>
          <a:off x="1893290" y="1051"/>
          <a:ext cx="4595419" cy="4595419"/>
        </a:xfrm>
        <a:prstGeom prst="circularArrow">
          <a:avLst>
            <a:gd name="adj1" fmla="val 5201"/>
            <a:gd name="adj2" fmla="val 336007"/>
            <a:gd name="adj3" fmla="val 12297420"/>
            <a:gd name="adj4" fmla="val 10771133"/>
            <a:gd name="adj5" fmla="val 6068"/>
          </a:avLst>
        </a:prstGeom>
        <a:solidFill>
          <a:schemeClr val="accent3">
            <a:shade val="80000"/>
            <a:hueOff val="77962"/>
            <a:satOff val="-22929"/>
            <a:lumOff val="2549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BCE0F2-14C2-41ED-B7EA-13891118331F}">
      <dsp:nvSpPr>
        <dsp:cNvPr id="0" name=""/>
        <dsp:cNvSpPr/>
      </dsp:nvSpPr>
      <dsp:spPr>
        <a:xfrm>
          <a:off x="2379752" y="36474"/>
          <a:ext cx="1225785" cy="122578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2550" tIns="82550" rIns="82550" bIns="82550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6500" kern="1200" dirty="0"/>
        </a:p>
      </dsp:txBody>
      <dsp:txXfrm>
        <a:off x="2379752" y="36474"/>
        <a:ext cx="1225785" cy="1225785"/>
      </dsp:txXfrm>
    </dsp:sp>
    <dsp:sp modelId="{B664AD4A-9071-46A2-BCB4-9B5D41AFC16D}">
      <dsp:nvSpPr>
        <dsp:cNvPr id="0" name=""/>
        <dsp:cNvSpPr/>
      </dsp:nvSpPr>
      <dsp:spPr>
        <a:xfrm>
          <a:off x="1893290" y="1051"/>
          <a:ext cx="4595419" cy="4595419"/>
        </a:xfrm>
        <a:prstGeom prst="circularArrow">
          <a:avLst>
            <a:gd name="adj1" fmla="val 5201"/>
            <a:gd name="adj2" fmla="val 336007"/>
            <a:gd name="adj3" fmla="val 16865292"/>
            <a:gd name="adj4" fmla="val 15198701"/>
            <a:gd name="adj5" fmla="val 6068"/>
          </a:avLst>
        </a:prstGeom>
        <a:solidFill>
          <a:schemeClr val="accent3">
            <a:shade val="80000"/>
            <a:hueOff val="103950"/>
            <a:satOff val="-30572"/>
            <a:lumOff val="3399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7AC218-992C-4436-AC93-B5653187024C}">
      <dsp:nvSpPr>
        <dsp:cNvPr id="0" name=""/>
        <dsp:cNvSpPr/>
      </dsp:nvSpPr>
      <dsp:spPr>
        <a:xfrm>
          <a:off x="1337417" y="1506"/>
          <a:ext cx="2282986" cy="2282986"/>
        </a:xfrm>
        <a:prstGeom prst="ellipse">
          <a:avLst/>
        </a:prstGeom>
        <a:solidFill>
          <a:schemeClr val="accent2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2">
              <a:alpha val="5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25640" tIns="25400" rIns="12564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000" kern="1200" dirty="0" smtClean="0">
              <a:solidFill>
                <a:schemeClr val="tx1"/>
              </a:solidFill>
              <a:cs typeface="B Nazanin" pitchFamily="2" charset="-78"/>
            </a:rPr>
            <a:t>افزايش ظرفيت بافرينگ </a:t>
          </a:r>
          <a:endParaRPr lang="en-US" sz="2000" kern="1200" dirty="0">
            <a:solidFill>
              <a:schemeClr val="tx1"/>
            </a:solidFill>
            <a:cs typeface="B Nazanin" pitchFamily="2" charset="-78"/>
          </a:endParaRPr>
        </a:p>
      </dsp:txBody>
      <dsp:txXfrm>
        <a:off x="1671753" y="335842"/>
        <a:ext cx="1614314" cy="1614314"/>
      </dsp:txXfrm>
    </dsp:sp>
    <dsp:sp modelId="{C842E61B-20A6-4DBB-B0DC-67A3A887B638}">
      <dsp:nvSpPr>
        <dsp:cNvPr id="0" name=""/>
        <dsp:cNvSpPr/>
      </dsp:nvSpPr>
      <dsp:spPr>
        <a:xfrm>
          <a:off x="3163806" y="1506"/>
          <a:ext cx="2282986" cy="2282986"/>
        </a:xfrm>
        <a:prstGeom prst="ellipse">
          <a:avLst/>
        </a:prstGeom>
        <a:solidFill>
          <a:schemeClr val="accent3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3">
              <a:alpha val="5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25640" tIns="25400" rIns="125640" bIns="254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000" kern="1200" dirty="0" smtClean="0">
              <a:solidFill>
                <a:schemeClr val="tx1"/>
              </a:solidFill>
              <a:cs typeface="B Nazanin" pitchFamily="2" charset="-78"/>
            </a:rPr>
            <a:t>افزايش ظرفيت تجزيه و دفع لاکتات </a:t>
          </a:r>
          <a:br>
            <a:rPr lang="fa-IR" sz="2000" kern="1200" dirty="0" smtClean="0">
              <a:solidFill>
                <a:schemeClr val="tx1"/>
              </a:solidFill>
              <a:cs typeface="B Nazanin" pitchFamily="2" charset="-78"/>
            </a:rPr>
          </a:br>
          <a:endParaRPr lang="en-US" sz="2000" kern="1200" dirty="0">
            <a:solidFill>
              <a:schemeClr val="tx1"/>
            </a:solidFill>
            <a:cs typeface="B Nazanin" pitchFamily="2" charset="-78"/>
          </a:endParaRPr>
        </a:p>
      </dsp:txBody>
      <dsp:txXfrm>
        <a:off x="3498142" y="335842"/>
        <a:ext cx="1614314" cy="1614314"/>
      </dsp:txXfrm>
    </dsp:sp>
    <dsp:sp modelId="{1D908617-CC23-4556-B5B8-6F87226EC048}">
      <dsp:nvSpPr>
        <dsp:cNvPr id="0" name=""/>
        <dsp:cNvSpPr/>
      </dsp:nvSpPr>
      <dsp:spPr>
        <a:xfrm>
          <a:off x="4990195" y="1506"/>
          <a:ext cx="2282986" cy="2282986"/>
        </a:xfrm>
        <a:prstGeom prst="ellipse">
          <a:avLst/>
        </a:prstGeom>
        <a:solidFill>
          <a:schemeClr val="accent4">
            <a:alpha val="50000"/>
            <a:hueOff val="0"/>
            <a:satOff val="0"/>
            <a:lumOff val="0"/>
            <a:alphaOff val="0"/>
          </a:schemeClr>
        </a:solidFill>
        <a:ln>
          <a:noFill/>
        </a:ln>
        <a:effectLst>
          <a:outerShdw blurRad="57150" dist="38100" dir="5400000" algn="ctr" rotWithShape="0">
            <a:schemeClr val="accent4">
              <a:alpha val="5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tx1"/>
        </a:fontRef>
      </dsp:style>
      <dsp:txBody>
        <a:bodyPr spcFirstLastPara="0" vert="horz" wrap="square" lIns="125640" tIns="25400" rIns="125640" bIns="25400" numCol="1" spcCol="1270" anchor="ctr" anchorCtr="0">
          <a:noAutofit/>
        </a:bodyPr>
        <a:lstStyle/>
        <a:p>
          <a:pPr lvl="0" algn="ctr" defTabSz="889000" rtl="1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000" kern="1200" dirty="0" smtClean="0">
              <a:solidFill>
                <a:schemeClr val="tx1"/>
              </a:solidFill>
              <a:cs typeface="B Nazanin" pitchFamily="2" charset="-78"/>
            </a:rPr>
            <a:t>افزايش </a:t>
          </a:r>
          <a:r>
            <a:rPr lang="en-US" sz="2000" kern="1200" dirty="0" smtClean="0">
              <a:solidFill>
                <a:schemeClr val="tx1"/>
              </a:solidFill>
              <a:latin typeface="Times New Roman" pitchFamily="18" charset="0"/>
              <a:cs typeface="B Nazanin" pitchFamily="2" charset="-78"/>
            </a:rPr>
            <a:t>MCT1</a:t>
          </a:r>
          <a:r>
            <a:rPr lang="en-US" sz="2000" kern="1200" dirty="0" smtClean="0">
              <a:solidFill>
                <a:schemeClr val="tx1"/>
              </a:solidFill>
              <a:cs typeface="B Nazanin" pitchFamily="2" charset="-78"/>
            </a:rPr>
            <a:t> </a:t>
          </a:r>
          <a:r>
            <a:rPr lang="fa-IR" sz="2000" kern="1200" dirty="0" smtClean="0">
              <a:solidFill>
                <a:schemeClr val="tx1"/>
              </a:solidFill>
              <a:cs typeface="B Nazanin" pitchFamily="2" charset="-78"/>
            </a:rPr>
            <a:t> و </a:t>
          </a:r>
          <a:r>
            <a:rPr lang="en-US" sz="2000" kern="1200" dirty="0" smtClean="0">
              <a:solidFill>
                <a:schemeClr val="tx1"/>
              </a:solidFill>
              <a:latin typeface="Times New Roman" pitchFamily="18" charset="0"/>
              <a:cs typeface="B Nazanin" pitchFamily="2" charset="-78"/>
            </a:rPr>
            <a:t>MCT4</a:t>
          </a:r>
          <a:r>
            <a:rPr lang="fa-IR" sz="2000" kern="1200" dirty="0" smtClean="0">
              <a:solidFill>
                <a:schemeClr val="tx1"/>
              </a:solidFill>
              <a:cs typeface="B Nazanin" pitchFamily="2" charset="-78"/>
            </a:rPr>
            <a:t/>
          </a:r>
          <a:br>
            <a:rPr lang="fa-IR" sz="2000" kern="1200" dirty="0" smtClean="0">
              <a:solidFill>
                <a:schemeClr val="tx1"/>
              </a:solidFill>
              <a:cs typeface="B Nazanin" pitchFamily="2" charset="-78"/>
            </a:rPr>
          </a:br>
          <a:endParaRPr lang="en-US" sz="2000" kern="1200" dirty="0">
            <a:solidFill>
              <a:schemeClr val="tx1"/>
            </a:solidFill>
            <a:cs typeface="B Nazanin" pitchFamily="2" charset="-78"/>
          </a:endParaRPr>
        </a:p>
      </dsp:txBody>
      <dsp:txXfrm>
        <a:off x="5324531" y="335842"/>
        <a:ext cx="1614314" cy="1614314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35C8BA2-8DEB-4B30-9CAC-42C149BC8394}">
      <dsp:nvSpPr>
        <dsp:cNvPr id="0" name=""/>
        <dsp:cNvSpPr/>
      </dsp:nvSpPr>
      <dsp:spPr>
        <a:xfrm rot="16200000">
          <a:off x="981" y="446"/>
          <a:ext cx="1523107" cy="1523107"/>
        </a:xfrm>
        <a:prstGeom prst="downArrow">
          <a:avLst>
            <a:gd name="adj1" fmla="val 50000"/>
            <a:gd name="adj2" fmla="val 35000"/>
          </a:avLst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000" kern="1200" dirty="0" smtClean="0">
              <a:cs typeface="B Nazanin" pitchFamily="2" charset="-78"/>
            </a:rPr>
            <a:t>تناوبی شدید</a:t>
          </a:r>
          <a:endParaRPr lang="en-US" sz="2000" kern="1200" dirty="0">
            <a:cs typeface="B Nazanin" pitchFamily="2" charset="-78"/>
          </a:endParaRPr>
        </a:p>
      </dsp:txBody>
      <dsp:txXfrm rot="5400000">
        <a:off x="981" y="381223"/>
        <a:ext cx="1256563" cy="761553"/>
      </dsp:txXfrm>
    </dsp:sp>
    <dsp:sp modelId="{8A9BA571-0EC7-4B01-94B7-BB3DC84D01E0}">
      <dsp:nvSpPr>
        <dsp:cNvPr id="0" name=""/>
        <dsp:cNvSpPr/>
      </dsp:nvSpPr>
      <dsp:spPr>
        <a:xfrm rot="5400000">
          <a:off x="2743111" y="446"/>
          <a:ext cx="1523107" cy="1523107"/>
        </a:xfrm>
        <a:prstGeom prst="downArrow">
          <a:avLst>
            <a:gd name="adj1" fmla="val 50000"/>
            <a:gd name="adj2" fmla="val 35000"/>
          </a:avLst>
        </a:prstGeom>
        <a:solidFill>
          <a:schemeClr val="accent1">
            <a:lumMod val="60000"/>
            <a:lumOff val="4000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000" kern="1200" dirty="0" smtClean="0">
              <a:cs typeface="B Nazanin" pitchFamily="2" charset="-78"/>
            </a:rPr>
            <a:t>تداومی</a:t>
          </a:r>
          <a:endParaRPr lang="en-US" sz="2000" kern="1200" dirty="0">
            <a:cs typeface="B Nazanin" pitchFamily="2" charset="-78"/>
          </a:endParaRPr>
        </a:p>
      </dsp:txBody>
      <dsp:txXfrm rot="-5400000">
        <a:off x="3009655" y="381223"/>
        <a:ext cx="1256563" cy="761553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7ABF421-CD16-488E-B27C-4247F900F0B9}">
      <dsp:nvSpPr>
        <dsp:cNvPr id="0" name=""/>
        <dsp:cNvSpPr/>
      </dsp:nvSpPr>
      <dsp:spPr>
        <a:xfrm>
          <a:off x="1063752" y="0"/>
          <a:ext cx="1124712" cy="624840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1">
                <a:tint val="70000"/>
                <a:satMod val="130000"/>
              </a:schemeClr>
            </a:gs>
            <a:gs pos="43000">
              <a:schemeClr val="accent1">
                <a:tint val="44000"/>
                <a:satMod val="165000"/>
              </a:schemeClr>
            </a:gs>
            <a:gs pos="93000">
              <a:schemeClr val="accent1">
                <a:tint val="15000"/>
                <a:satMod val="165000"/>
              </a:schemeClr>
            </a:gs>
            <a:gs pos="100000">
              <a:schemeClr val="accent1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ln w="9525" cap="flat" cmpd="sng" algn="ctr">
          <a:solidFill>
            <a:schemeClr val="accent1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1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1"/>
        </a:lnRef>
        <a:fillRef idx="2">
          <a:schemeClr val="accent1"/>
        </a:fillRef>
        <a:effectRef idx="1">
          <a:schemeClr val="accent1"/>
        </a:effectRef>
        <a:fontRef idx="minor">
          <a:schemeClr val="dk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300" kern="1200" dirty="0" smtClean="0">
              <a:cs typeface="B Nazanin" pitchFamily="2" charset="-78"/>
            </a:rPr>
            <a:t>4 دقیقه</a:t>
          </a:r>
          <a:endParaRPr lang="en-US" sz="2300" kern="1200" dirty="0">
            <a:cs typeface="B Nazanin" pitchFamily="2" charset="-78"/>
          </a:endParaRPr>
        </a:p>
      </dsp:txBody>
      <dsp:txXfrm>
        <a:off x="1082053" y="18301"/>
        <a:ext cx="1088110" cy="588238"/>
      </dsp:txXfrm>
    </dsp:sp>
    <dsp:sp modelId="{A800F841-3743-4540-8A07-BAF07913BFB0}">
      <dsp:nvSpPr>
        <dsp:cNvPr id="0" name=""/>
        <dsp:cNvSpPr/>
      </dsp:nvSpPr>
      <dsp:spPr>
        <a:xfrm>
          <a:off x="2688336" y="0"/>
          <a:ext cx="1124712" cy="624840"/>
        </a:xfrm>
        <a:prstGeom prst="roundRect">
          <a:avLst>
            <a:gd name="adj" fmla="val 10000"/>
          </a:avLst>
        </a:prstGeom>
        <a:solidFill>
          <a:srgbClr val="00FF00"/>
        </a:solidFill>
        <a:ln w="9525" cap="flat" cmpd="sng" algn="ctr">
          <a:solidFill>
            <a:schemeClr val="accent3">
              <a:shade val="50000"/>
              <a:satMod val="10300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shade val="9000"/>
              <a:satMod val="105000"/>
              <a:alpha val="48000"/>
            </a:schemeClr>
          </a:outerShdw>
        </a:effectLst>
      </dsp:spPr>
      <dsp:style>
        <a:lnRef idx="1">
          <a:schemeClr val="accent3"/>
        </a:lnRef>
        <a:fillRef idx="3">
          <a:schemeClr val="accent3"/>
        </a:fillRef>
        <a:effectRef idx="2">
          <a:schemeClr val="accent3"/>
        </a:effectRef>
        <a:fontRef idx="minor">
          <a:schemeClr val="lt1"/>
        </a:fontRef>
      </dsp:style>
      <dsp:txBody>
        <a:bodyPr spcFirstLastPara="0" vert="horz" wrap="square" lIns="87630" tIns="87630" rIns="87630" bIns="87630" numCol="1" spcCol="1270" anchor="ctr" anchorCtr="0">
          <a:noAutofit/>
        </a:bodyPr>
        <a:lstStyle/>
        <a:p>
          <a:pPr lvl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2300" kern="1200" smtClean="0">
              <a:cs typeface="B Nazanin" pitchFamily="2" charset="-78"/>
            </a:rPr>
            <a:t>60 دقیقه</a:t>
          </a:r>
          <a:endParaRPr lang="en-US" sz="2300" kern="1200" dirty="0">
            <a:cs typeface="B Nazanin" pitchFamily="2" charset="-78"/>
          </a:endParaRPr>
        </a:p>
      </dsp:txBody>
      <dsp:txXfrm>
        <a:off x="2706637" y="18301"/>
        <a:ext cx="1088110" cy="588238"/>
      </dsp:txXfrm>
    </dsp:sp>
    <dsp:sp modelId="{D1BF8E96-8EA6-43DD-AE03-55F08F78916A}">
      <dsp:nvSpPr>
        <dsp:cNvPr id="0" name=""/>
        <dsp:cNvSpPr/>
      </dsp:nvSpPr>
      <dsp:spPr>
        <a:xfrm>
          <a:off x="2120959" y="2655570"/>
          <a:ext cx="468630" cy="468630"/>
        </a:xfrm>
        <a:prstGeom prst="triangle">
          <a:avLst/>
        </a:prstGeom>
        <a:solidFill>
          <a:schemeClr val="bg1">
            <a:lumMod val="50000"/>
            <a:alpha val="90000"/>
          </a:schemeClr>
        </a:solidFill>
        <a:ln w="254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908B073-582F-48D7-86FA-7F3555B953E4}">
      <dsp:nvSpPr>
        <dsp:cNvPr id="0" name=""/>
        <dsp:cNvSpPr/>
      </dsp:nvSpPr>
      <dsp:spPr>
        <a:xfrm rot="21120000" flipV="1">
          <a:off x="1121322" y="2523743"/>
          <a:ext cx="2551175" cy="178395"/>
        </a:xfrm>
        <a:prstGeom prst="rect">
          <a:avLst/>
        </a:prstGeom>
        <a:solidFill>
          <a:schemeClr val="bg1">
            <a:lumMod val="50000"/>
            <a:alpha val="90000"/>
          </a:schemeClr>
        </a:solidFill>
        <a:ln w="25400" cap="flat" cmpd="sng" algn="ctr">
          <a:solidFill>
            <a:schemeClr val="tx1">
              <a:alpha val="9000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69CA822-A25C-4B70-B70D-5E0F9F902215}">
      <dsp:nvSpPr>
        <dsp:cNvPr id="0" name=""/>
        <dsp:cNvSpPr/>
      </dsp:nvSpPr>
      <dsp:spPr>
        <a:xfrm>
          <a:off x="2666995" y="1905002"/>
          <a:ext cx="1116163" cy="385460"/>
        </a:xfrm>
        <a:prstGeom prst="roundRect">
          <a:avLst/>
        </a:prstGeom>
        <a:solidFill>
          <a:srgbClr val="00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300" kern="1200" dirty="0" smtClean="0">
              <a:solidFill>
                <a:schemeClr val="tx1"/>
              </a:solidFill>
              <a:cs typeface="B Nazanin" pitchFamily="2" charset="-78"/>
            </a:rPr>
            <a:t>65%</a:t>
          </a:r>
          <a:endParaRPr lang="en-US" sz="1300" kern="1200" dirty="0">
            <a:solidFill>
              <a:schemeClr val="tx1"/>
            </a:solidFill>
            <a:cs typeface="B Nazanin" pitchFamily="2" charset="-78"/>
          </a:endParaRPr>
        </a:p>
      </dsp:txBody>
      <dsp:txXfrm>
        <a:off x="2685812" y="1923819"/>
        <a:ext cx="1078529" cy="347826"/>
      </dsp:txXfrm>
    </dsp:sp>
    <dsp:sp modelId="{4E7A1940-75F1-44CA-B741-AC8BF2050F92}">
      <dsp:nvSpPr>
        <dsp:cNvPr id="0" name=""/>
        <dsp:cNvSpPr/>
      </dsp:nvSpPr>
      <dsp:spPr>
        <a:xfrm>
          <a:off x="2667003" y="1523998"/>
          <a:ext cx="1116163" cy="385460"/>
        </a:xfrm>
        <a:prstGeom prst="roundRect">
          <a:avLst/>
        </a:prstGeom>
        <a:solidFill>
          <a:srgbClr val="00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300" kern="1200" dirty="0" smtClean="0">
              <a:solidFill>
                <a:schemeClr val="tx1"/>
              </a:solidFill>
              <a:cs typeface="B Nazanin" pitchFamily="2" charset="-78"/>
            </a:rPr>
            <a:t>65%</a:t>
          </a:r>
          <a:endParaRPr lang="en-US" sz="1300" kern="1200" dirty="0">
            <a:solidFill>
              <a:schemeClr val="tx1"/>
            </a:solidFill>
            <a:cs typeface="B Nazanin" pitchFamily="2" charset="-78"/>
          </a:endParaRPr>
        </a:p>
      </dsp:txBody>
      <dsp:txXfrm>
        <a:off x="2685820" y="1542815"/>
        <a:ext cx="1078529" cy="347826"/>
      </dsp:txXfrm>
    </dsp:sp>
    <dsp:sp modelId="{C6036BB8-92BF-4FBF-8D7F-0E0EA9FA4B00}">
      <dsp:nvSpPr>
        <dsp:cNvPr id="0" name=""/>
        <dsp:cNvSpPr/>
      </dsp:nvSpPr>
      <dsp:spPr>
        <a:xfrm>
          <a:off x="2667000" y="1143000"/>
          <a:ext cx="1116163" cy="385460"/>
        </a:xfrm>
        <a:prstGeom prst="roundRect">
          <a:avLst/>
        </a:prstGeom>
        <a:solidFill>
          <a:srgbClr val="00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300" kern="1200" dirty="0" smtClean="0">
              <a:solidFill>
                <a:schemeClr val="tx1"/>
              </a:solidFill>
              <a:cs typeface="B Nazanin" pitchFamily="2" charset="-78"/>
            </a:rPr>
            <a:t>65%</a:t>
          </a:r>
          <a:endParaRPr lang="en-US" sz="1300" kern="1200" dirty="0">
            <a:solidFill>
              <a:schemeClr val="tx1"/>
            </a:solidFill>
            <a:cs typeface="B Nazanin" pitchFamily="2" charset="-78"/>
          </a:endParaRPr>
        </a:p>
      </dsp:txBody>
      <dsp:txXfrm>
        <a:off x="2685817" y="1161817"/>
        <a:ext cx="1078529" cy="347826"/>
      </dsp:txXfrm>
    </dsp:sp>
    <dsp:sp modelId="{D493853B-5D78-4538-8BFC-BCDDF4D78366}">
      <dsp:nvSpPr>
        <dsp:cNvPr id="0" name=""/>
        <dsp:cNvSpPr/>
      </dsp:nvSpPr>
      <dsp:spPr>
        <a:xfrm>
          <a:off x="2666997" y="762001"/>
          <a:ext cx="1116163" cy="385460"/>
        </a:xfrm>
        <a:prstGeom prst="roundRect">
          <a:avLst/>
        </a:prstGeom>
        <a:solidFill>
          <a:srgbClr val="00FFFF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300" kern="1200" dirty="0" smtClean="0">
              <a:solidFill>
                <a:schemeClr val="tx1"/>
              </a:solidFill>
              <a:cs typeface="B Nazanin" pitchFamily="2" charset="-78"/>
            </a:rPr>
            <a:t>65%</a:t>
          </a:r>
          <a:endParaRPr lang="en-US" sz="1300" kern="1200" dirty="0">
            <a:solidFill>
              <a:schemeClr val="tx1"/>
            </a:solidFill>
            <a:cs typeface="B Nazanin" pitchFamily="2" charset="-78"/>
          </a:endParaRPr>
        </a:p>
      </dsp:txBody>
      <dsp:txXfrm>
        <a:off x="2685814" y="780818"/>
        <a:ext cx="1078529" cy="347826"/>
      </dsp:txXfrm>
    </dsp:sp>
    <dsp:sp modelId="{9AAC9B41-AB14-4FB6-9785-4580E1ED9409}">
      <dsp:nvSpPr>
        <dsp:cNvPr id="0" name=""/>
        <dsp:cNvSpPr/>
      </dsp:nvSpPr>
      <dsp:spPr>
        <a:xfrm>
          <a:off x="1066802" y="2057401"/>
          <a:ext cx="1116163" cy="385460"/>
        </a:xfrm>
        <a:prstGeom prst="roundRect">
          <a:avLst/>
        </a:prstGeom>
        <a:solidFill>
          <a:srgbClr val="FF00FF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300" kern="1200" dirty="0" smtClean="0">
              <a:solidFill>
                <a:schemeClr val="tx1"/>
              </a:solidFill>
              <a:cs typeface="B Nazanin" pitchFamily="2" charset="-78"/>
            </a:rPr>
            <a:t>125%</a:t>
          </a:r>
          <a:endParaRPr lang="en-US" sz="1300" kern="1200" dirty="0">
            <a:solidFill>
              <a:schemeClr val="tx1"/>
            </a:solidFill>
            <a:cs typeface="B Nazanin" pitchFamily="2" charset="-78"/>
          </a:endParaRPr>
        </a:p>
      </dsp:txBody>
      <dsp:txXfrm>
        <a:off x="1085619" y="2076218"/>
        <a:ext cx="1078529" cy="347826"/>
      </dsp:txXfrm>
    </dsp:sp>
    <dsp:sp modelId="{8A2E3AC7-21B5-4008-AC28-21646211EE25}">
      <dsp:nvSpPr>
        <dsp:cNvPr id="0" name=""/>
        <dsp:cNvSpPr/>
      </dsp:nvSpPr>
      <dsp:spPr>
        <a:xfrm>
          <a:off x="1066799" y="1600202"/>
          <a:ext cx="1116163" cy="385460"/>
        </a:xfrm>
        <a:prstGeom prst="roundRect">
          <a:avLst/>
        </a:prstGeom>
        <a:solidFill>
          <a:srgbClr val="FF00FF"/>
        </a:solidFill>
        <a:ln w="25400" cap="flat" cmpd="sng" algn="ctr">
          <a:solidFill>
            <a:schemeClr val="bg1"/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a-IR" sz="1300" kern="1200" dirty="0" smtClean="0">
              <a:solidFill>
                <a:schemeClr val="tx1"/>
              </a:solidFill>
              <a:cs typeface="B Nazanin" pitchFamily="2" charset="-78"/>
            </a:rPr>
            <a:t>125%</a:t>
          </a:r>
          <a:endParaRPr lang="en-US" sz="1300" kern="1200" dirty="0">
            <a:solidFill>
              <a:schemeClr val="tx1"/>
            </a:solidFill>
            <a:cs typeface="B Nazanin" pitchFamily="2" charset="-78"/>
          </a:endParaRPr>
        </a:p>
      </dsp:txBody>
      <dsp:txXfrm>
        <a:off x="1085616" y="1619019"/>
        <a:ext cx="1078529" cy="34782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cycle4">
  <dgm:title val=""/>
  <dgm:desc val=""/>
  <dgm:catLst>
    <dgm:cat type="relationship" pri="26000"/>
    <dgm:cat type="cycle" pri="13000"/>
    <dgm:cat type="matrix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cycleMatrixDiagram">
    <dgm:varLst>
      <dgm:chMax val="1"/>
      <dgm:dir/>
      <dgm:animLvl val="lvl"/>
      <dgm:resizeHandles val="exact"/>
    </dgm:varLst>
    <dgm:alg type="composite">
      <dgm:param type="ar" val="1.3"/>
    </dgm:alg>
    <dgm:shape xmlns:r="http://schemas.openxmlformats.org/officeDocument/2006/relationships" r:blip="">
      <dgm:adjLst/>
    </dgm:shape>
    <dgm:presOf/>
    <dgm:constrLst>
      <dgm:constr type="w" for="ch" forName="children" refType="w"/>
      <dgm:constr type="h" for="ch" forName="children" refType="w" refFor="ch" refForName="children" fact="0.77"/>
      <dgm:constr type="ctrX" for="ch" forName="children" refType="w" fact="0.5"/>
      <dgm:constr type="ctrY" for="ch" forName="children" refType="h" fact="0.5"/>
      <dgm:constr type="w" for="ch" forName="circle" refType="w"/>
      <dgm:constr type="h" for="ch" forName="circle" refType="h"/>
      <dgm:constr type="ctrX" for="ch" forName="circle" refType="w" fact="0.5"/>
      <dgm:constr type="ctrY" for="ch" forName="circle" refType="h" fact="0.5"/>
      <dgm:constr type="w" for="ch" forName="center1" refType="w" fact="0.115"/>
      <dgm:constr type="h" for="ch" forName="center1" refType="w" fact="0.1"/>
      <dgm:constr type="ctrX" for="ch" forName="center1" refType="w" fact="0.5"/>
      <dgm:constr type="ctrY" for="ch" forName="center1" refType="h" fact="0.475"/>
      <dgm:constr type="w" for="ch" forName="center2" refType="w" fact="0.115"/>
      <dgm:constr type="h" for="ch" forName="center2" refType="w" fact="0.1"/>
      <dgm:constr type="ctrX" for="ch" forName="center2" refType="w" fact="0.5"/>
      <dgm:constr type="ctrY" for="ch" forName="center2" refType="h" fact="0.525"/>
    </dgm:constrLst>
    <dgm:ruleLst/>
    <dgm:choose name="Name0">
      <dgm:if name="Name1" axis="ch" ptType="node" func="cnt" op="gte" val="1">
        <dgm:layoutNode name="children">
          <dgm:alg type="composite">
            <dgm:param type="ar" val="1.3"/>
          </dgm:alg>
          <dgm:shape xmlns:r="http://schemas.openxmlformats.org/officeDocument/2006/relationships" r:blip="">
            <dgm:adjLst/>
          </dgm:shape>
          <dgm:presOf/>
          <dgm:choose name="Name2">
            <dgm:if name="Name3" func="var" arg="dir" op="equ" val="norm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l" for="ch" forName="child1group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r" for="ch" forName="child2group" refType="w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r" for="ch" forName="child3group" refType="w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l" for="ch" forName="child4group"/>
              </dgm:constrLst>
            </dgm:if>
            <dgm:else name="Name4">
              <dgm:constrLst>
                <dgm:constr type="primFontSz" for="des" ptType="node" op="equ" val="65"/>
                <dgm:constr type="w" for="ch" forName="child1group" refType="w" fact="0.38"/>
                <dgm:constr type="h" for="ch" forName="child1group" refType="h" fact="0.32"/>
                <dgm:constr type="t" for="ch" forName="child1group"/>
                <dgm:constr type="r" for="ch" forName="child1group" refType="w"/>
                <dgm:constr type="w" for="ch" forName="child2group" refType="w" fact="0.38"/>
                <dgm:constr type="h" for="ch" forName="child2group" refType="h" fact="0.32"/>
                <dgm:constr type="t" for="ch" forName="child2group"/>
                <dgm:constr type="l" for="ch" forName="child2group"/>
                <dgm:constr type="w" for="ch" forName="child3group" refType="w" fact="0.38"/>
                <dgm:constr type="h" for="ch" forName="child3group" refType="h" fact="0.32"/>
                <dgm:constr type="b" for="ch" forName="child3group" refType="h"/>
                <dgm:constr type="l" for="ch" forName="child3group"/>
                <dgm:constr type="w" for="ch" forName="child4group" refType="w" fact="0.38"/>
                <dgm:constr type="h" for="ch" forName="child4group" refType="h" fact="0.32"/>
                <dgm:constr type="b" for="ch" forName="child4group" refType="h"/>
                <dgm:constr type="r" for="ch" forName="child4group" refType="w"/>
              </dgm:constrLst>
            </dgm:else>
          </dgm:choose>
          <dgm:ruleLst/>
          <dgm:choose name="Name5">
            <dgm:if name="Name6" axis="ch ch" ptType="node node" st="1 1" cnt="1 0" func="cnt" op="gte" val="1">
              <dgm:layoutNode name="child1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7">
                  <dgm:if name="Name8" func="var" arg="dir" op="equ" val="norm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l" for="ch" forName="child1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l" for="ch" forName="child1Text"/>
                    </dgm:constrLst>
                  </dgm:if>
                  <dgm:else name="Name9">
                    <dgm:constrLst>
                      <dgm:constr type="w" for="ch" forName="child1" refType="w"/>
                      <dgm:constr type="h" for="ch" forName="child1" refType="h"/>
                      <dgm:constr type="t" for="ch" forName="child1"/>
                      <dgm:constr type="r" for="ch" forName="child1" refType="w"/>
                      <dgm:constr type="w" for="ch" forName="child1Text" refType="w" fact="0.7"/>
                      <dgm:constr type="h" for="ch" forName="child1Text" refType="h" fact="0.75"/>
                      <dgm:constr type="t" for="ch" forName="child1Text"/>
                      <dgm:constr type="r" for="ch" forName="child1Text" refType="w"/>
                    </dgm:constrLst>
                  </dgm:else>
                </dgm:choose>
                <dgm:ruleLst/>
                <dgm:layoutNode name="child1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1 1" cnt="1 0"/>
                  <dgm:constrLst/>
                  <dgm:ruleLst/>
                </dgm:layoutNode>
                <dgm:layoutNode name="child1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1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0"/>
          </dgm:choose>
          <dgm:choose name="Name11">
            <dgm:if name="Name12" axis="ch ch" ptType="node node" st="2 1" cnt="1 0" func="cnt" op="gte" val="1">
              <dgm:layoutNode name="child2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choose name="Name13">
                  <dgm:if name="Name14" func="var" arg="dir" op="equ" val="norm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r" for="ch" forName="child2" refType="w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r" for="ch" forName="child2Text" refType="w"/>
                    </dgm:constrLst>
                  </dgm:if>
                  <dgm:else name="Name15">
                    <dgm:constrLst>
                      <dgm:constr type="w" for="ch" forName="child2" refType="w"/>
                      <dgm:constr type="h" for="ch" forName="child2" refType="h"/>
                      <dgm:constr type="t" for="ch" forName="child2"/>
                      <dgm:constr type="l" for="ch" forName="child2"/>
                      <dgm:constr type="w" for="ch" forName="child2Text" refType="w" fact="0.7"/>
                      <dgm:constr type="h" for="ch" forName="child2Text" refType="h" fact="0.75"/>
                      <dgm:constr type="t" for="ch" forName="child2Text"/>
                      <dgm:constr type="l" for="ch" forName="child2Text"/>
                    </dgm:constrLst>
                  </dgm:else>
                </dgm:choose>
                <dgm:ruleLst/>
                <dgm:layoutNode name="child2" styleLbl="bgAcc1">
                  <dgm:alg type="sp"/>
                  <dgm:shape xmlns:r="http://schemas.openxmlformats.org/officeDocument/2006/relationships" type="roundRect" r:blip="" zOrderOff="-2">
                    <dgm:adjLst>
                      <dgm:adj idx="1" val="0.1"/>
                    </dgm:adjLst>
                  </dgm:shape>
                  <dgm:presOf axis="ch des" ptType="node node" st="2 1" cnt="1 0"/>
                  <dgm:constrLst/>
                  <dgm:ruleLst/>
                </dgm:layoutNode>
                <dgm:layoutNode name="child2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2" hideGeom="1">
                    <dgm:adjLst>
                      <dgm:adj idx="1" val="0.1"/>
                    </dgm:adjLst>
                  </dgm:shape>
                  <dgm:presOf axis="ch des" ptType="node node" st="2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16"/>
          </dgm:choose>
          <dgm:choose name="Name17">
            <dgm:if name="Name18" axis="ch ch" ptType="node node" st="3 1" cnt="1 0" func="cnt" op="gte" val="1">
              <dgm:layoutNode name="child3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19">
                  <dgm:if name="Name20" func="var" arg="dir" op="equ" val="norm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r" for="ch" forName="child3" refType="w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r" for="ch" forName="child3Text" refType="w"/>
                    </dgm:constrLst>
                  </dgm:if>
                  <dgm:else name="Name21">
                    <dgm:constrLst>
                      <dgm:constr type="w" for="ch" forName="child3" refType="w"/>
                      <dgm:constr type="h" for="ch" forName="child3" refType="h"/>
                      <dgm:constr type="b" for="ch" forName="child3" refType="h"/>
                      <dgm:constr type="l" for="ch" forName="child3"/>
                      <dgm:constr type="w" for="ch" forName="child3Text" refType="w" fact="0.7"/>
                      <dgm:constr type="h" for="ch" forName="child3Text" refType="h" fact="0.75"/>
                      <dgm:constr type="b" for="ch" forName="child3Text" refType="h"/>
                      <dgm:constr type="l" for="ch" forName="child3Text"/>
                    </dgm:constrLst>
                  </dgm:else>
                </dgm:choose>
                <dgm:ruleLst/>
                <dgm:layoutNode name="child3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3 1" cnt="1 0"/>
                  <dgm:constrLst/>
                  <dgm:ruleLst/>
                </dgm:layoutNode>
                <dgm:layoutNode name="child3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3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2"/>
          </dgm:choose>
          <dgm:choose name="Name23">
            <dgm:if name="Name24" axis="ch ch" ptType="node node" st="4 1" cnt="1 0" func="cnt" op="gte" val="1">
              <dgm:layoutNode name="child4group">
                <dgm:alg type="composite">
                  <dgm:param type="horzAlign" val="none"/>
                  <dgm:param type="vertAlign" val="none"/>
                </dgm:alg>
                <dgm:shape xmlns:r="http://schemas.openxmlformats.org/officeDocument/2006/relationships" r:blip="">
                  <dgm:adjLst/>
                </dgm:shape>
                <dgm:presOf/>
                <dgm:choose name="Name25">
                  <dgm:if name="Name26" func="var" arg="dir" op="equ" val="norm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l" for="ch" forName="child4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l" for="ch" forName="child4Text"/>
                    </dgm:constrLst>
                  </dgm:if>
                  <dgm:else name="Name27">
                    <dgm:constrLst>
                      <dgm:constr type="w" for="ch" forName="child4" refType="w"/>
                      <dgm:constr type="h" for="ch" forName="child4" refType="h"/>
                      <dgm:constr type="b" for="ch" forName="child4" refType="h"/>
                      <dgm:constr type="r" for="ch" forName="child4" refType="w"/>
                      <dgm:constr type="w" for="ch" forName="child4Text" refType="w" fact="0.7"/>
                      <dgm:constr type="h" for="ch" forName="child4Text" refType="h" fact="0.75"/>
                      <dgm:constr type="b" for="ch" forName="child4Text" refType="h"/>
                      <dgm:constr type="r" for="ch" forName="child4Text" refType="w"/>
                    </dgm:constrLst>
                  </dgm:else>
                </dgm:choose>
                <dgm:ruleLst/>
                <dgm:layoutNode name="child4" styleLbl="bgAcc1">
                  <dgm:alg type="sp"/>
                  <dgm:shape xmlns:r="http://schemas.openxmlformats.org/officeDocument/2006/relationships" type="roundRect" r:blip="" zOrderOff="-4">
                    <dgm:adjLst>
                      <dgm:adj idx="1" val="0.1"/>
                    </dgm:adjLst>
                  </dgm:shape>
                  <dgm:presOf axis="ch des" ptType="node node" st="4 1" cnt="1 0"/>
                  <dgm:constrLst/>
                  <dgm:ruleLst/>
                </dgm:layoutNode>
                <dgm:layoutNode name="child4Text" styleLbl="bgAcc1">
                  <dgm:varLst>
                    <dgm:bulletEnabled val="1"/>
                  </dgm:varLst>
                  <dgm:alg type="tx">
                    <dgm:param type="stBulletLvl" val="1"/>
                  </dgm:alg>
                  <dgm:shape xmlns:r="http://schemas.openxmlformats.org/officeDocument/2006/relationships" type="roundRect" r:blip="" zOrderOff="-4" hideGeom="1">
                    <dgm:adjLst>
                      <dgm:adj idx="1" val="0.1"/>
                    </dgm:adjLst>
                  </dgm:shape>
                  <dgm:presOf axis="ch des" ptType="node node" st="4 1" cnt="1 0"/>
                  <dgm:constrLst>
                    <dgm:constr type="tMarg" refType="primFontSz" fact="0.3"/>
                    <dgm:constr type="bMarg" refType="primFontSz" fact="0.3"/>
                    <dgm:constr type="lMarg" refType="primFontSz" fact="0.3"/>
                    <dgm:constr type="rMarg" refType="primFontSz" fact="0.3"/>
                  </dgm:constrLst>
                  <dgm:ruleLst>
                    <dgm:rule type="primFontSz" val="5" fact="NaN" max="NaN"/>
                  </dgm:ruleLst>
                </dgm:layoutNode>
              </dgm:layoutNode>
            </dgm:if>
            <dgm:else name="Name28"/>
          </dgm:choose>
          <dgm:layoutNode name="child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ircle">
          <dgm:alg type="composite">
            <dgm:param type="ar" val="1"/>
          </dgm:alg>
          <dgm:shape xmlns:r="http://schemas.openxmlformats.org/officeDocument/2006/relationships" r:blip="">
            <dgm:adjLst/>
          </dgm:shape>
          <dgm:presOf/>
          <dgm:choose name="Name29">
            <dgm:if name="Name30" func="var" arg="dir" op="equ" val="norm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r" for="ch" forName="quadrant1" refType="w" fact="0.5"/>
                <dgm:constr type="rOff" for="ch" forName="quadrant1" refType="w" fact="-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l" for="ch" forName="quadrant2" refType="w" fact="0.5"/>
                <dgm:constr type="lOff" for="ch" forName="quadrant2" refType="w" fact="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l" for="ch" forName="quadrant3" refType="w" fact="0.5"/>
                <dgm:constr type="lOff" for="ch" forName="quadrant3" refType="w" fact="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r" for="ch" forName="quadrant4" refType="w" fact="0.5"/>
                <dgm:constr type="rOff" for="ch" forName="quadrant4" refType="w" fact="-0.01"/>
              </dgm:constrLst>
            </dgm:if>
            <dgm:else name="Name31">
              <dgm:constrLst>
                <dgm:constr type="primFontSz" for="ch" ptType="node" op="equ" val="65"/>
                <dgm:constr type="w" for="ch" forName="quadrant1" refType="w" fact="0.433"/>
                <dgm:constr type="h" for="ch" forName="quadrant1" refType="h" fact="0.433"/>
                <dgm:constr type="b" for="ch" forName="quadrant1" refType="h" fact="0.5"/>
                <dgm:constr type="bOff" for="ch" forName="quadrant1" refType="h" fact="-0.01"/>
                <dgm:constr type="l" for="ch" forName="quadrant1" refType="w" fact="0.5"/>
                <dgm:constr type="lOff" for="ch" forName="quadrant1" refType="w" fact="0.01"/>
                <dgm:constr type="w" for="ch" forName="quadrant2" refType="w" fact="0.433"/>
                <dgm:constr type="h" for="ch" forName="quadrant2" refType="h" fact="0.433"/>
                <dgm:constr type="b" for="ch" forName="quadrant2" refType="h" fact="0.5"/>
                <dgm:constr type="bOff" for="ch" forName="quadrant2" refType="h" fact="-0.01"/>
                <dgm:constr type="r" for="ch" forName="quadrant2" refType="w" fact="0.5"/>
                <dgm:constr type="rOff" for="ch" forName="quadrant2" refType="w" fact="-0.01"/>
                <dgm:constr type="w" for="ch" forName="quadrant3" refType="w" fact="0.433"/>
                <dgm:constr type="h" for="ch" forName="quadrant3" refType="h" fact="0.433"/>
                <dgm:constr type="t" for="ch" forName="quadrant3" refType="h" fact="0.5"/>
                <dgm:constr type="tOff" for="ch" forName="quadrant3" refType="h" fact="0.01"/>
                <dgm:constr type="r" for="ch" forName="quadrant3" refType="w" fact="0.5"/>
                <dgm:constr type="rOff" for="ch" forName="quadrant3" refType="w" fact="-0.01"/>
                <dgm:constr type="w" for="ch" forName="quadrant4" refType="w" fact="0.433"/>
                <dgm:constr type="h" for="ch" forName="quadrant4" refType="h" fact="0.433"/>
                <dgm:constr type="t" for="ch" forName="quadrant4" refType="h" fact="0.5"/>
                <dgm:constr type="tOff" for="ch" forName="quadrant4" refType="h" fact="0.01"/>
                <dgm:constr type="l" for="ch" forName="quadrant4" refType="w" fact="0.5"/>
                <dgm:constr type="lOff" for="ch" forName="quadrant4" refType="w" fact="0.01"/>
              </dgm:constrLst>
            </dgm:else>
          </dgm:choose>
          <dgm:ruleLst/>
          <dgm:layoutNode name="quadrant1" styleLbl="node1">
            <dgm:varLst>
              <dgm:chMax val="1"/>
              <dgm:bulletEnabled val="1"/>
            </dgm:varLst>
            <dgm:alg type="tx"/>
            <dgm:choose name="Name32">
              <dgm:if name="Name33" func="var" arg="dir" op="equ" val="norm">
                <dgm:shape xmlns:r="http://schemas.openxmlformats.org/officeDocument/2006/relationships" type="pieWedge" r:blip="">
                  <dgm:adjLst/>
                </dgm:shape>
              </dgm:if>
              <dgm:else name="Name34">
                <dgm:shape xmlns:r="http://schemas.openxmlformats.org/officeDocument/2006/relationships" rot="90" type="pieWedge" r:blip="">
                  <dgm:adjLst/>
                </dgm:shape>
              </dgm:else>
            </dgm:choose>
            <dgm:presOf axis="ch" ptType="node" cnt="1"/>
            <dgm:constrLst/>
            <dgm:ruleLst>
              <dgm:rule type="primFontSz" val="5" fact="NaN" max="NaN"/>
            </dgm:ruleLst>
          </dgm:layoutNode>
          <dgm:layoutNode name="quadrant2" styleLbl="node1">
            <dgm:varLst>
              <dgm:chMax val="1"/>
              <dgm:bulletEnabled val="1"/>
            </dgm:varLst>
            <dgm:alg type="tx"/>
            <dgm:choose name="Name35">
              <dgm:if name="Name36" func="var" arg="dir" op="equ" val="norm">
                <dgm:shape xmlns:r="http://schemas.openxmlformats.org/officeDocument/2006/relationships" rot="90" type="pieWedge" r:blip="">
                  <dgm:adjLst/>
                </dgm:shape>
              </dgm:if>
              <dgm:else name="Name37">
                <dgm:shape xmlns:r="http://schemas.openxmlformats.org/officeDocument/2006/relationships" type="pieWedge" r:blip="">
                  <dgm:adjLst/>
                </dgm:shape>
              </dgm:else>
            </dgm:choose>
            <dgm:presOf axis="ch" ptType="node" st="2" cnt="1"/>
            <dgm:constrLst/>
            <dgm:ruleLst>
              <dgm:rule type="primFontSz" val="5" fact="NaN" max="NaN"/>
            </dgm:ruleLst>
          </dgm:layoutNode>
          <dgm:layoutNode name="quadrant3" styleLbl="node1">
            <dgm:varLst>
              <dgm:chMax val="1"/>
              <dgm:bulletEnabled val="1"/>
            </dgm:varLst>
            <dgm:alg type="tx"/>
            <dgm:choose name="Name38">
              <dgm:if name="Name39" func="var" arg="dir" op="equ" val="norm">
                <dgm:shape xmlns:r="http://schemas.openxmlformats.org/officeDocument/2006/relationships" rot="180" type="pieWedge" r:blip="">
                  <dgm:adjLst/>
                </dgm:shape>
              </dgm:if>
              <dgm:else name="Name40">
                <dgm:shape xmlns:r="http://schemas.openxmlformats.org/officeDocument/2006/relationships" rot="270" type="pieWedge" r:blip="">
                  <dgm:adjLst/>
                </dgm:shape>
              </dgm:else>
            </dgm:choose>
            <dgm:presOf axis="ch" ptType="node" st="3" cnt="1"/>
            <dgm:constrLst/>
            <dgm:ruleLst>
              <dgm:rule type="primFontSz" val="5" fact="NaN" max="NaN"/>
            </dgm:ruleLst>
          </dgm:layoutNode>
          <dgm:layoutNode name="quadrant4" styleLbl="node1">
            <dgm:varLst>
              <dgm:chMax val="1"/>
              <dgm:bulletEnabled val="1"/>
            </dgm:varLst>
            <dgm:alg type="tx"/>
            <dgm:choose name="Name41">
              <dgm:if name="Name42" func="var" arg="dir" op="equ" val="norm">
                <dgm:shape xmlns:r="http://schemas.openxmlformats.org/officeDocument/2006/relationships" rot="270" type="pieWedge" r:blip="">
                  <dgm:adjLst/>
                </dgm:shape>
              </dgm:if>
              <dgm:else name="Name43">
                <dgm:shape xmlns:r="http://schemas.openxmlformats.org/officeDocument/2006/relationships" rot="180" type="pieWedge" r:blip="">
                  <dgm:adjLst/>
                </dgm:shape>
              </dgm:else>
            </dgm:choose>
            <dgm:presOf axis="ch" ptType="node" st="4" cnt="1"/>
            <dgm:constrLst/>
            <dgm:ruleLst>
              <dgm:rule type="primFontSz" val="5" fact="NaN" max="NaN"/>
            </dgm:ruleLst>
          </dgm:layoutNode>
          <dgm:layoutNode name="quadrantPlaceholder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layoutNode>
        <dgm:layoutNode name="center1" styleLbl="fgShp">
          <dgm:alg type="sp"/>
          <dgm:choose name="Name44">
            <dgm:if name="Name45" func="var" arg="dir" op="equ" val="norm">
              <dgm:shape xmlns:r="http://schemas.openxmlformats.org/officeDocument/2006/relationships" type="circularArrow" r:blip="" zOrderOff="16">
                <dgm:adjLst/>
              </dgm:shape>
            </dgm:if>
            <dgm:else name="Name46">
              <dgm:shape xmlns:r="http://schemas.openxmlformats.org/officeDocument/2006/relationships" rot="180" type="leftCircularArrow" r:blip="" zOrderOff="16">
                <dgm:adjLst/>
              </dgm:shape>
            </dgm:else>
          </dgm:choose>
          <dgm:presOf/>
          <dgm:constrLst/>
          <dgm:ruleLst/>
        </dgm:layoutNode>
        <dgm:layoutNode name="center2" styleLbl="fgShp">
          <dgm:alg type="sp"/>
          <dgm:choose name="Name47">
            <dgm:if name="Name48" func="var" arg="dir" op="equ" val="norm">
              <dgm:shape xmlns:r="http://schemas.openxmlformats.org/officeDocument/2006/relationships" rot="180" type="circularArrow" r:blip="" zOrderOff="16">
                <dgm:adjLst/>
              </dgm:shape>
            </dgm:if>
            <dgm:else name="Name49">
              <dgm:shape xmlns:r="http://schemas.openxmlformats.org/officeDocument/2006/relationships" type="leftCircularArrow" r:blip="" zOrderOff="16">
                <dgm:adjLst/>
              </dgm:shape>
            </dgm:else>
          </dgm:choose>
          <dgm:presOf/>
          <dgm:constrLst/>
          <dgm:ruleLst/>
        </dgm:layoutNode>
      </dgm:if>
      <dgm:else name="Name50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cycle2">
  <dgm:title val=""/>
  <dgm:desc val=""/>
  <dgm:catLst>
    <dgm:cat type="cycle" pri="1000"/>
    <dgm:cat type="convert" pri="10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w" for="ch" ptType="sibTrans" refType="w" refFor="ch" refPtType="node" op="equ" fact="0.25"/>
      <dgm:constr type="sibSp" refType="w" refFor="ch" refPtType="node" fact="0.5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sibTransForEach" axis="followSib" ptType="sibTrans" hideLastTrans="0" cnt="1">
            <dgm:layoutNode name="sibTrans">
              <dgm:choose name="Name11">
                <dgm:if name="Name12" axis="par ch" ptType="doc node" func="cnt" op="lt" val="3">
                  <dgm:alg type="conn">
                    <dgm:param type="begPts" val="radial"/>
                    <dgm:param type="endPts" val="radial"/>
                  </dgm:alg>
                </dgm:if>
                <dgm:else name="Name13">
                  <dgm:alg type="conn">
                    <dgm:param type="begPts" val="auto"/>
                    <dgm:param type="endPts" val="auto"/>
                  </dgm:alg>
                </dgm:else>
              </dgm:choose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1.35"/>
                <dgm:constr type="connDist"/>
                <dgm:constr type="w" for="ch" refType="connDist" fact="0.45"/>
                <dgm:constr type="h" for="ch" refType="h"/>
              </dgm:constrLst>
              <dgm:ruleLst/>
              <dgm:layoutNode name="connectorText">
                <dgm:alg type="tx">
                  <dgm:param type="autoTxRot" val="grav"/>
                </dgm:alg>
                <dgm:shape xmlns:r="http://schemas.openxmlformats.org/officeDocument/2006/relationships" type="conn" r:blip="" hideGeom="1">
                  <dgm:adjLst/>
                </dgm:shape>
                <dgm:presOf axis="self"/>
                <dgm:constrLst>
                  <dgm:constr type="lMarg"/>
                  <dgm:constr type="rMarg"/>
                  <dgm:constr type="tMarg"/>
                  <dgm:constr type="bMarg"/>
                </dgm:constrLst>
                <dgm:ruleLst>
                  <dgm:rule type="primFontSz" val="5" fact="NaN" max="NaN"/>
                </dgm:ruleLst>
              </dgm:layoutNode>
            </dgm:layoutNode>
          </dgm:forEach>
        </dgm:if>
        <dgm:else name="Name14"/>
      </dgm:choose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radial4">
  <dgm:title val=""/>
  <dgm:desc val=""/>
  <dgm:catLst>
    <dgm:cat type="relationship" pri="19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5" srcId="1" destId="11" srcOrd="0" destOrd="0"/>
        <dgm:cxn modelId="16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cycle">
    <dgm:varLst>
      <dgm:chMax val="1"/>
      <dgm:dir/>
      <dgm:animLvl val="ctr"/>
      <dgm:resizeHandles val="exact"/>
    </dgm:varLst>
    <dgm:choose name="Name0">
      <dgm:if name="Name1" func="var" arg="dir" op="equ" val="norm">
        <dgm:choose name="Name2">
          <dgm:if name="Name3" axis="ch ch" ptType="node node" st="1 1" cnt="1 0" func="cnt" op="lte" val="1">
            <dgm:alg type="cycle">
              <dgm:param type="stAng" val="0"/>
              <dgm:param type="spanAng" val="360"/>
              <dgm:param type="ctrShpMap" val="fNode"/>
            </dgm:alg>
          </dgm:if>
          <dgm:else name="Name4">
            <dgm:choose name="Name5">
              <dgm:if name="Name6" axis="ch ch" ptType="node node" st="1 1" cnt="1 0" func="cnt" op="lte" val="3">
                <dgm:alg type="cycle">
                  <dgm:param type="stAng" val="-55"/>
                  <dgm:param type="spanAng" val="110"/>
                  <dgm:param type="ctrShpMap" val="fNode"/>
                </dgm:alg>
              </dgm:if>
              <dgm:else name="Name7">
                <dgm:choose name="Name8">
                  <dgm:if name="Name9" axis="ch ch" ptType="node node" st="1 1" cnt="1 0" func="cnt" op="equ" val="4">
                    <dgm:alg type="cycle">
                      <dgm:param type="stAng" val="-75"/>
                      <dgm:param type="spanAng" val="150"/>
                      <dgm:param type="ctrShpMap" val="fNode"/>
                    </dgm:alg>
                  </dgm:if>
                  <dgm:else name="Name10">
                    <dgm:alg type="cycle">
                      <dgm:param type="stAng" val="-90"/>
                      <dgm:param type="spanAng" val="180"/>
                      <dgm:param type="ctrShpMap" val="fNode"/>
                    </dgm:alg>
                  </dgm:else>
                </dgm:choose>
              </dgm:else>
            </dgm:choose>
          </dgm:else>
        </dgm:choose>
      </dgm:if>
      <dgm:else name="Name11">
        <dgm:choose name="Name12">
          <dgm:if name="Name13" axis="ch ch" ptType="node node" st="1 1" cnt="1 0" func="cnt" op="lte" val="1">
            <dgm:alg type="cycle">
              <dgm:param type="stAng" val="0"/>
              <dgm:param type="spanAng" val="-360"/>
              <dgm:param type="ctrShpMap" val="fNode"/>
            </dgm:alg>
          </dgm:if>
          <dgm:else name="Name14">
            <dgm:choose name="Name15">
              <dgm:if name="Name16" axis="ch ch" ptType="node node" st="1 1" cnt="1 0" func="cnt" op="lte" val="3">
                <dgm:alg type="cycle">
                  <dgm:param type="stAng" val="55"/>
                  <dgm:param type="spanAng" val="-110"/>
                  <dgm:param type="ctrShpMap" val="fNode"/>
                </dgm:alg>
              </dgm:if>
              <dgm:else name="Name17">
                <dgm:choose name="Name18">
                  <dgm:if name="Name19" axis="ch ch" ptType="node node" st="1 1" cnt="1 0" func="cnt" op="equ" val="4">
                    <dgm:alg type="cycle">
                      <dgm:param type="stAng" val="75"/>
                      <dgm:param type="spanAng" val="-150"/>
                      <dgm:param type="ctrShpMap" val="fNode"/>
                    </dgm:alg>
                  </dgm:if>
                  <dgm:else name="Name20">
                    <dgm:alg type="cycle">
                      <dgm:param type="stAng" val="90"/>
                      <dgm:param type="spanAng" val="-180"/>
                      <dgm:param type="ctrShpMap" val="fNode"/>
                    </dgm:alg>
                  </dgm:else>
                </dgm:choose>
              </dgm:else>
            </dgm:choose>
          </dgm:else>
        </dgm:choose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node" refType="w" refFor="ch" refForName="centerShape" fact="0.95"/>
      <dgm:constr type="h" for="ch" forName="parTrans" refType="w" refFor="ch" refForName="centerShape" fact="0.285"/>
      <dgm:constr type="sp" refType="w" refFor="ch" refForName="centerShape" op="equ" fact="0.23"/>
      <dgm:constr type="sibSp" refType="w" refFor="ch" refForName="node" fact="0.1"/>
      <dgm:constr type="primFontSz" for="ch" forName="node" op="equ"/>
    </dgm:constrLst>
    <dgm:choose name="Name21">
      <dgm:if name="Name22" axis="ch ch" ptType="node node" st="1 1" cnt="1 0" func="cnt" op="lte" val="5">
        <dgm:ruleLst>
          <dgm:rule type="w" for="ch" forName="centerShape" val="NaN" fact="0.27" max="NaN"/>
        </dgm:ruleLst>
      </dgm:if>
      <dgm:else name="Name23">
        <dgm:ruleLst>
          <dgm:rule type="w" for="ch" forName="centerShape" val="NaN" fact="0.27" max="NaN"/>
          <dgm:rule type="w" for="ch" forName="node" val="NaN" fact="0.7" max="NaN"/>
        </dgm:ruleLst>
      </dgm:else>
    </dgm:choose>
    <dgm:forEach name="Name24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tMarg" refType="primFontSz" fact="0.05"/>
          <dgm:constr type="bMarg" refType="primFontSz" fact="0.05"/>
          <dgm:constr type="lMarg" refType="primFontSz" fact="0.05"/>
          <dgm:constr type="rMarg" refType="primFontSz" fact="0.05"/>
          <dgm:constr type="primFontSz" val="65"/>
          <dgm:constr type="h" refType="w"/>
        </dgm:constrLst>
        <dgm:ruleLst>
          <dgm:rule type="primFontSz" val="5" fact="NaN" max="NaN"/>
        </dgm:ruleLst>
      </dgm:layoutNode>
      <dgm:forEach name="Name25" axis="ch">
        <dgm:forEach name="Name26" axis="self" ptType="parTrans">
          <dgm:layoutNode name="parTrans" styleLbl="bgSibTrans2D1">
            <dgm:alg type="conn">
              <dgm:param type="begPts" val="auto"/>
              <dgm:param type="endPts" val="ctr"/>
              <dgm:param type="endSty" val="noArr"/>
              <dgm:param type="begSty" val="arr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begPad" refType="connDist" fact="0.055"/>
              <dgm:constr type="endPad"/>
            </dgm:constrLst>
            <dgm:ruleLst/>
          </dgm:layoutNode>
        </dgm:forEach>
        <dgm:forEach name="Name27" axis="self" ptType="node">
          <dgm:layoutNode name="node" styleLbl="node1">
            <dgm:varLst>
              <dgm:bulletEnabled val="1"/>
            </dgm:varLst>
            <dgm:alg type="tx"/>
            <dgm:shape xmlns:r="http://schemas.openxmlformats.org/officeDocument/2006/relationships" type="roundRect" r:blip="">
              <dgm:adjLst>
                <dgm:adj idx="1" val="0.1"/>
              </dgm:adjLst>
            </dgm:shape>
            <dgm:presOf axis="desOrSelf" ptType="node"/>
            <dgm:constrLst>
              <dgm:constr type="primFontSz" val="65"/>
              <dgm:constr type="h" refType="w" fact="0.8"/>
              <dgm:constr type="tMarg" refType="primFontSz" fact="0.15"/>
              <dgm:constr type="bMarg" refType="primFontSz" fact="0.15"/>
              <dgm:constr type="lMarg" refType="primFontSz" fact="0.15"/>
              <dgm:constr type="rMarg" refType="primFontSz" fact="0.15"/>
            </dgm:constrLst>
            <dgm:ruleLst>
              <dgm:rule type="primFontSz" val="5" fact="NaN" max="NaN"/>
            </dgm:ruleLst>
          </dgm:layoutNode>
        </dgm:forEach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cycle1">
  <dgm:title val=""/>
  <dgm:desc val=""/>
  <dgm:catLst>
    <dgm:cat type="cycle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alg type="cycle">
          <dgm:param type="stAng" val="0"/>
          <dgm:param type="spanAng" val="360"/>
        </dgm:alg>
      </dgm:if>
      <dgm:else name="Name2">
        <dgm:alg type="cycle">
          <dgm:param type="stAng" val="0"/>
          <dgm:param type="spanAng" val="-360"/>
        </dgm:alg>
      </dgm:else>
    </dgm:choose>
    <dgm:shape xmlns:r="http://schemas.openxmlformats.org/officeDocument/2006/relationships" r:blip="">
      <dgm:adjLst/>
    </dgm:shape>
    <dgm:presOf/>
    <dgm:choose name="Name3">
      <dgm:if name="Name4" func="var" arg="dir" op="equ" val="norm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if>
      <dgm:else name="Name5">
        <dgm:constrLst>
          <dgm:constr type="diam" val="1"/>
          <dgm:constr type="w" for="ch" forName="node" refType="w"/>
          <dgm:constr type="w" for="ch" ptType="sibTrans" refType="w" refFor="ch" refForName="node" fact="0.5"/>
          <dgm:constr type="h" for="ch" ptType="sibTrans" op="equ"/>
          <dgm:constr type="diam" for="ch" ptType="sibTrans" refType="diam" op="equ" fact="-1"/>
          <dgm:constr type="sibSp" refType="w" refFor="ch" refForName="node" fact="0.15"/>
          <dgm:constr type="w" for="ch" forName="dummy" refType="sibSp" fact="2.8"/>
          <dgm:constr type="primFontSz" for="ch" forName="node" op="equ" val="65"/>
        </dgm:constrLst>
      </dgm:else>
    </dgm:choose>
    <dgm:ruleLst>
      <dgm:rule type="diam" val="INF" fact="NaN" max="NaN"/>
    </dgm:ruleLst>
    <dgm:forEach name="nodesForEach" axis="ch" ptType="node">
      <dgm:choose name="Name6">
        <dgm:if name="Name7" axis="par ch" ptType="doc node" func="cnt" op="gt" val="1">
          <dgm:layoutNode name="dummy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</dgm:if>
        <dgm:else name="Name8"/>
      </dgm:choose>
      <dgm:layoutNode name="node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>
          <dgm:constr type="h" refType="w"/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choose name="Name9">
        <dgm:if name="Name10" axis="par ch" ptType="doc node" func="cnt" op="gt" val="1">
          <dgm:forEach name="Name11" axis="followSib" ptType="sibTrans" hideLastTrans="0" cnt="1">
            <dgm:layoutNode name="sibTrans" styleLbl="node1">
              <dgm:alg type="conn"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begPad"/>
                <dgm:constr type="endPad"/>
              </dgm:constrLst>
              <dgm:ruleLst/>
            </dgm:layoutNode>
          </dgm:forEach>
        </dgm:if>
        <dgm:else name="Name12"/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venn3">
  <dgm:title val=""/>
  <dgm:desc val=""/>
  <dgm:catLst>
    <dgm:cat type="relationship" pri="29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>
          <dgm:param type="fallback" val="2D"/>
        </dgm:alg>
      </dgm:if>
      <dgm:else name="Name3">
        <dgm:alg type="lin">
          <dgm:param type="fallback" val="2D"/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refType="w" refFor="ch" refPtType="node"/>
      <dgm:constr type="w" for="ch" forName="space" refType="w" refFor="ch" refPtType="node" fact="-0.2"/>
      <dgm:constr type="primFontSz" for="ch" ptType="node" op="equ" val="65"/>
    </dgm:constrLst>
    <dgm:ruleLst/>
    <dgm:forEach name="Name4" axis="ch" ptType="node">
      <dgm:layoutNode name="Name5" styleLbl="vennNode1">
        <dgm:varLst>
          <dgm:bulletEnabled val="1"/>
        </dgm:varLst>
        <dgm:alg type="tx">
          <dgm:param type="txAnchorVertCh" val="mid"/>
          <dgm:param type="txAnchorHorzCh" val="ctr"/>
        </dgm:alg>
        <dgm:shape xmlns:r="http://schemas.openxmlformats.org/officeDocument/2006/relationships" type="ellipse" r:blip="">
          <dgm:adjLst/>
        </dgm:shape>
        <dgm:presOf axis="desOrSelf" ptType="node"/>
        <dgm:constrLst>
          <dgm:constr type="tMarg" refType="primFontSz" fact="0.1"/>
          <dgm:constr type="bMarg" refType="primFontSz" fact="0.1"/>
          <dgm:constr type="lMarg" refType="w" fact="0.156"/>
          <dgm:constr type="rMarg" refType="w" fact="0.156"/>
        </dgm:constrLst>
        <dgm:ruleLst>
          <dgm:rule type="primFontSz" val="5" fact="NaN" max="NaN"/>
        </dgm:ruleLst>
      </dgm:layoutNode>
      <dgm:forEach name="Name6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arrow5">
  <dgm:title val=""/>
  <dgm:desc val=""/>
  <dgm:catLst>
    <dgm:cat type="relationship" pri="6000"/>
    <dgm:cat type="process" pri="3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axis="ch" ptType="node" func="cnt" op="equ" val="2">
        <dgm:choose name="Name2">
          <dgm:if name="Name3" func="var" arg="dir" op="equ" val="norm">
            <dgm:alg type="cycle">
              <dgm:param type="rotPath" val="alongPath"/>
              <dgm:param type="stAng" val="270"/>
            </dgm:alg>
          </dgm:if>
          <dgm:else name="Name4">
            <dgm:alg type="cycle">
              <dgm:param type="rotPath" val="alongPath"/>
              <dgm:param type="stAng" val="90"/>
              <dgm:param type="spanAng" val="-360"/>
            </dgm:alg>
          </dgm:else>
        </dgm:choose>
      </dgm:if>
      <dgm:else name="Name5">
        <dgm:choose name="Name6">
          <dgm:if name="Name7" func="var" arg="dir" op="equ" val="norm">
            <dgm:alg type="cycle">
              <dgm:param type="rotPath" val="alongPath"/>
            </dgm:alg>
          </dgm:if>
          <dgm:else name="Name8">
            <dgm:alg type="cycle">
              <dgm:param type="rotPath" val="alongPath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axis="ch" ptType="node" func="cnt" op="lte" val="2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0.1"/>
          <dgm:constr type="sibSp" refType="h" op="lte" fact="0.1"/>
          <dgm:constr type="diam" refType="w" refFor="ch" refPtType="node" op="equ" fact="1.1"/>
        </dgm:constrLst>
      </dgm:if>
      <dgm:if name="Name11" axis="ch" ptType="node" func="cnt" op="equ" val="5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2"/>
          <dgm:constr type="sibSp" refType="h" op="lte" fact="0.1"/>
        </dgm:constrLst>
      </dgm:if>
      <dgm:if name="Name12" axis="ch" ptType="node" func="cnt" op="equ" val="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3" axis="ch" ptType="node" func="cnt" op="equ" val="7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if name="Name14" axis="ch" ptType="node" func="cnt" op="equ" val="8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/>
          <dgm:constr type="sibSp" refType="h" op="lte" fact="0.1"/>
        </dgm:constrLst>
      </dgm:if>
      <dgm:if name="Name15" axis="ch" ptType="node" func="cnt" op="gte" val="9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1"/>
          <dgm:constr type="sibSp" refType="h" op="lte" fact="0.1"/>
        </dgm:constrLst>
      </dgm:if>
      <dgm:else name="Name16">
        <dgm:constrLst>
          <dgm:constr type="primFontSz" for="ch" ptType="node" op="equ" val="65"/>
          <dgm:constr type="w" for="ch" ptType="node" refType="w"/>
          <dgm:constr type="h" for="ch" ptType="node" refType="w" refFor="ch" refPtType="node" op="equ"/>
          <dgm:constr type="sibSp" refType="w" refFor="ch" refPtType="node" fact="-0.35"/>
        </dgm:constrLst>
      </dgm:else>
    </dgm:choose>
    <dgm:ruleLst/>
    <dgm:forEach name="Name17" axis="ch" ptType="node">
      <dgm:layoutNode name="arrow">
        <dgm:varLst>
          <dgm:bulletEnabled val="1"/>
        </dgm:varLst>
        <dgm:alg type="tx"/>
        <dgm:shape xmlns:r="http://schemas.openxmlformats.org/officeDocument/2006/relationships" type="downArrow" r:blip="">
          <dgm:adjLst>
            <dgm:adj idx="2" val="0.35"/>
          </dgm:adjLst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balance1">
  <dgm:title val=""/>
  <dgm:desc val=""/>
  <dgm:catLst>
    <dgm:cat type="relationship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23">
          <dgm:prSet phldr="1"/>
        </dgm:pt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  <dgm:cxn modelId="25" srcId="2" destId="23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14" srcId="1" destId="12" srcOrd="0" destOrd="0"/>
        <dgm:cxn modelId="23" srcId="2" destId="21" srcOrd="0" destOrd="0"/>
        <dgm:cxn modelId="24" srcId="2" destId="2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2"/>
        <dgm:pt modelId="21"/>
        <dgm:pt modelId="22"/>
        <dgm:pt modelId="23"/>
      </dgm:ptLst>
      <dgm:cxnLst>
        <dgm:cxn modelId="4" srcId="0" destId="1" srcOrd="0" destOrd="0"/>
        <dgm:cxn modelId="5" srcId="0" destId="2" srcOrd="1" destOrd="0"/>
        <dgm:cxn modelId="15" srcId="1" destId="11" srcOrd="0" destOrd="0"/>
        <dgm:cxn modelId="16" srcId="1" destId="12" srcOrd="0" destOrd="0"/>
        <dgm:cxn modelId="17" srcId="1" destId="13" srcOrd="0" destOrd="0"/>
        <dgm:cxn modelId="25" srcId="2" destId="21" srcOrd="0" destOrd="0"/>
        <dgm:cxn modelId="26" srcId="2" destId="22" srcOrd="0" destOrd="0"/>
        <dgm:cxn modelId="27" srcId="2" destId="23" srcOrd="0" destOrd="0"/>
      </dgm:cxnLst>
      <dgm:bg/>
      <dgm:whole/>
    </dgm:dataModel>
  </dgm:clrData>
  <dgm:layoutNode name="outerComposite">
    <dgm:varLst>
      <dgm:chMax val="2"/>
      <dgm:animLvl val="lvl"/>
      <dgm:resizeHandles val="exact"/>
    </dgm:varLst>
    <dgm:alg type="composite">
      <dgm:param type="ar" val="1"/>
    </dgm:alg>
    <dgm:shape xmlns:r="http://schemas.openxmlformats.org/officeDocument/2006/relationships" r:blip="">
      <dgm:adjLst/>
    </dgm:shape>
    <dgm:presOf/>
    <dgm:constrLst>
      <dgm:constr type="h" for="ch" forName="parentComposite" refType="h" refFor="ch" refForName="dummyMaxCanvas" op="equ" fact="0.2"/>
      <dgm:constr type="t" for="ch" forName="parentComposite"/>
      <dgm:constr type="h" for="ch" forName="childrenComposite" refType="h" refFor="ch" refForName="dummyMaxCanvas" op="equ" fact="0.8"/>
      <dgm:constr type="t" for="ch" forName="childrenComposite" refType="h" refFor="ch" refForName="dummyMaxCanvas" fact="0.2"/>
    </dgm:constrLst>
    <dgm:ruleLst/>
    <dgm:layoutNode name="dummyMaxCanvas">
      <dgm:alg type="sp"/>
      <dgm:shape xmlns:r="http://schemas.openxmlformats.org/officeDocument/2006/relationships" r:blip="">
        <dgm:adjLst/>
      </dgm:shape>
      <dgm:presOf/>
      <dgm:constrLst/>
      <dgm:ruleLst/>
    </dgm:layoutNode>
    <dgm:layoutNode name="parentComposite">
      <dgm:alg type="composite"/>
      <dgm:shape xmlns:r="http://schemas.openxmlformats.org/officeDocument/2006/relationships" r:blip="">
        <dgm:adjLst/>
      </dgm:shape>
      <dgm:presOf/>
      <dgm:constrLst>
        <dgm:constr type="w" for="ch" forName="parent1" refType="w" fact="0.36"/>
        <dgm:constr type="ctrX" for="ch" forName="parent1" refType="w" fact="0.24"/>
        <dgm:constr type="w" for="ch" forName="parent2" refType="w" fact="0.36"/>
        <dgm:constr type="ctrX" for="ch" forName="parent2" refType="w" fact="0.76"/>
        <dgm:constr type="primFontSz" for="ch" ptType="node" op="equ"/>
      </dgm:constrLst>
      <dgm:ruleLst/>
      <dgm:layoutNode name="parent1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layoutNode name="parent2" styleLbl="alignAccFollowNode1">
        <dgm:varLst>
          <dgm:chMax val="4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ch" ptType="node" st="2" cnt="1"/>
        <dgm:constrLst>
          <dgm:constr type="primFontSz" val="65"/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</dgm:layoutNode>
    <dgm:layoutNode name="childrenComposite">
      <dgm:alg type="composite"/>
      <dgm:shape xmlns:r="http://schemas.openxmlformats.org/officeDocument/2006/relationships" r:blip="">
        <dgm:adjLst/>
      </dgm:shape>
      <dgm:presOf/>
      <dgm:constrLst>
        <dgm:constr type="primFontSz" for="ch" ptType="node" op="equ" val="65"/>
        <dgm:constr type="w" for="ch" forName="fulcrum" refType="w" fact="0.15"/>
        <dgm:constr type="h" for="ch" forName="fulcrum" refType="w" refFor="ch" refForName="fulcrum"/>
        <dgm:constr type="b" for="ch" forName="fulcrum" refType="h"/>
        <dgm:constr type="ctrX" for="ch" forName="fulcrum" refType="w" fact="0.5"/>
        <dgm:constr type="w" for="ch" forName="balance_00" refType="w" fact="0.9"/>
        <dgm:constr type="h" for="ch" forName="balance_00" refType="h" fact="0.076"/>
        <dgm:constr type="b" for="ch" forName="balance_00" refType="h" fact="0.81"/>
        <dgm:constr type="ctrX" for="ch" forName="balance_00" refType="w" fact="0.5"/>
        <dgm:constr type="w" for="ch" forName="balance_01" refType="w"/>
        <dgm:constr type="h" for="ch" forName="balance_01" refType="h" fact="0.157"/>
        <dgm:constr type="b" for="ch" forName="balance_01" refType="h" fact="0.85"/>
        <dgm:constr type="ctrX" for="ch" forName="balance_01" refType="w" fact="0.5"/>
        <dgm:constr type="w" for="ch" forName="balance_02" refType="w"/>
        <dgm:constr type="h" for="ch" forName="balance_02" refType="h" fact="0.157"/>
        <dgm:constr type="b" for="ch" forName="balance_02" refType="h" fact="0.85"/>
        <dgm:constr type="ctrX" for="ch" forName="balance_02" refType="w" fact="0.5"/>
        <dgm:constr type="w" for="ch" forName="balance_03" refType="w"/>
        <dgm:constr type="h" for="ch" forName="balance_03" refType="h" fact="0.157"/>
        <dgm:constr type="b" for="ch" forName="balance_03" refType="h" fact="0.85"/>
        <dgm:constr type="ctrX" for="ch" forName="balance_03" refType="w" fact="0.5"/>
        <dgm:constr type="w" for="ch" forName="balance_04" refType="w"/>
        <dgm:constr type="h" for="ch" forName="balance_04" refType="h" fact="0.157"/>
        <dgm:constr type="b" for="ch" forName="balance_04" refType="h" fact="0.85"/>
        <dgm:constr type="ctrX" for="ch" forName="balance_04" refType="w" fact="0.5"/>
        <dgm:constr type="w" for="ch" forName="balance_10" refType="w"/>
        <dgm:constr type="h" for="ch" forName="balance_10" refType="h" fact="0.157"/>
        <dgm:constr type="b" for="ch" forName="balance_10" refType="h" fact="0.85"/>
        <dgm:constr type="ctrX" for="ch" forName="balance_10" refType="w" fact="0.5"/>
        <dgm:constr type="w" for="ch" forName="balance_11" refType="w" fact="0.9"/>
        <dgm:constr type="h" for="ch" forName="balance_11" refType="h" fact="0.076"/>
        <dgm:constr type="b" for="ch" forName="balance_11" refType="h" fact="0.81"/>
        <dgm:constr type="ctrX" for="ch" forName="balance_11" refType="w" fact="0.5"/>
        <dgm:constr type="w" for="ch" forName="balance_12" refType="w"/>
        <dgm:constr type="h" for="ch" forName="balance_12" refType="h" fact="0.157"/>
        <dgm:constr type="b" for="ch" forName="balance_12" refType="h" fact="0.85"/>
        <dgm:constr type="ctrX" for="ch" forName="balance_12" refType="w" fact="0.5"/>
        <dgm:constr type="w" for="ch" forName="balance_13" refType="w"/>
        <dgm:constr type="h" for="ch" forName="balance_13" refType="h" fact="0.157"/>
        <dgm:constr type="b" for="ch" forName="balance_13" refType="h" fact="0.85"/>
        <dgm:constr type="ctrX" for="ch" forName="balance_13" refType="w" fact="0.5"/>
        <dgm:constr type="w" for="ch" forName="balance_14" refType="w"/>
        <dgm:constr type="h" for="ch" forName="balance_14" refType="h" fact="0.157"/>
        <dgm:constr type="b" for="ch" forName="balance_14" refType="h" fact="0.85"/>
        <dgm:constr type="ctrX" for="ch" forName="balance_14" refType="w" fact="0.5"/>
        <dgm:constr type="w" for="ch" forName="balance_20" refType="w"/>
        <dgm:constr type="h" for="ch" forName="balance_20" refType="h" fact="0.157"/>
        <dgm:constr type="b" for="ch" forName="balance_20" refType="h" fact="0.85"/>
        <dgm:constr type="ctrX" for="ch" forName="balance_20" refType="w" fact="0.5"/>
        <dgm:constr type="w" for="ch" forName="balance_21" refType="w"/>
        <dgm:constr type="h" for="ch" forName="balance_21" refType="h" fact="0.157"/>
        <dgm:constr type="b" for="ch" forName="balance_21" refType="h" fact="0.85"/>
        <dgm:constr type="ctrX" for="ch" forName="balance_21" refType="w" fact="0.5"/>
        <dgm:constr type="w" for="ch" forName="balance_22" refType="w" fact="0.9"/>
        <dgm:constr type="h" for="ch" forName="balance_22" refType="h" fact="0.076"/>
        <dgm:constr type="b" for="ch" forName="balance_22" refType="h" fact="0.81"/>
        <dgm:constr type="ctrX" for="ch" forName="balance_22" refType="w" fact="0.5"/>
        <dgm:constr type="w" for="ch" forName="balance_23" refType="w"/>
        <dgm:constr type="h" for="ch" forName="balance_23" refType="h" fact="0.157"/>
        <dgm:constr type="b" for="ch" forName="balance_23" refType="h" fact="0.85"/>
        <dgm:constr type="ctrX" for="ch" forName="balance_23" refType="w" fact="0.5"/>
        <dgm:constr type="w" for="ch" forName="balance_24" refType="w"/>
        <dgm:constr type="h" for="ch" forName="balance_24" refType="h" fact="0.157"/>
        <dgm:constr type="b" for="ch" forName="balance_24" refType="h" fact="0.85"/>
        <dgm:constr type="ctrX" for="ch" forName="balance_24" refType="w" fact="0.5"/>
        <dgm:constr type="w" for="ch" forName="balance_30" refType="w"/>
        <dgm:constr type="h" for="ch" forName="balance_30" refType="h" fact="0.157"/>
        <dgm:constr type="b" for="ch" forName="balance_30" refType="h" fact="0.85"/>
        <dgm:constr type="ctrX" for="ch" forName="balance_30" refType="w" fact="0.5"/>
        <dgm:constr type="w" for="ch" forName="balance_31" refType="w"/>
        <dgm:constr type="h" for="ch" forName="balance_31" refType="h" fact="0.157"/>
        <dgm:constr type="b" for="ch" forName="balance_31" refType="h" fact="0.85"/>
        <dgm:constr type="ctrX" for="ch" forName="balance_31" refType="w" fact="0.5"/>
        <dgm:constr type="w" for="ch" forName="balance_32" refType="w"/>
        <dgm:constr type="h" for="ch" forName="balance_32" refType="h" fact="0.157"/>
        <dgm:constr type="b" for="ch" forName="balance_32" refType="h" fact="0.85"/>
        <dgm:constr type="ctrX" for="ch" forName="balance_32" refType="w" fact="0.5"/>
        <dgm:constr type="w" for="ch" forName="balance_33" refType="w" fact="0.9"/>
        <dgm:constr type="h" for="ch" forName="balance_33" refType="h" fact="0.076"/>
        <dgm:constr type="b" for="ch" forName="balance_33" refType="h" fact="0.81"/>
        <dgm:constr type="ctrX" for="ch" forName="balance_33" refType="w" fact="0.5"/>
        <dgm:constr type="w" for="ch" forName="balance_34" refType="w"/>
        <dgm:constr type="h" for="ch" forName="balance_34" refType="h" fact="0.157"/>
        <dgm:constr type="b" for="ch" forName="balance_34" refType="h" fact="0.85"/>
        <dgm:constr type="ctrX" for="ch" forName="balance_34" refType="w" fact="0.5"/>
        <dgm:constr type="w" for="ch" forName="balance_40" refType="w"/>
        <dgm:constr type="h" for="ch" forName="balance_40" refType="h" fact="0.157"/>
        <dgm:constr type="b" for="ch" forName="balance_40" refType="h" fact="0.85"/>
        <dgm:constr type="ctrX" for="ch" forName="balance_40" refType="w" fact="0.5"/>
        <dgm:constr type="w" for="ch" forName="balance_41" refType="w"/>
        <dgm:constr type="h" for="ch" forName="balance_41" refType="h" fact="0.157"/>
        <dgm:constr type="b" for="ch" forName="balance_41" refType="h" fact="0.85"/>
        <dgm:constr type="ctrX" for="ch" forName="balance_41" refType="w" fact="0.5"/>
        <dgm:constr type="w" for="ch" forName="balance_42" refType="w"/>
        <dgm:constr type="h" for="ch" forName="balance_42" refType="h" fact="0.157"/>
        <dgm:constr type="b" for="ch" forName="balance_42" refType="h" fact="0.85"/>
        <dgm:constr type="ctrX" for="ch" forName="balance_42" refType="w" fact="0.5"/>
        <dgm:constr type="w" for="ch" forName="balance_43" refType="w"/>
        <dgm:constr type="h" for="ch" forName="balance_43" refType="h" fact="0.157"/>
        <dgm:constr type="b" for="ch" forName="balance_43" refType="h" fact="0.85"/>
        <dgm:constr type="ctrX" for="ch" forName="balance_43" refType="w" fact="0.5"/>
        <dgm:constr type="w" for="ch" forName="balance_44" refType="w" fact="0.9"/>
        <dgm:constr type="h" for="ch" forName="balance_44" refType="h" fact="0.076"/>
        <dgm:constr type="b" for="ch" forName="balance_44" refType="h" fact="0.81"/>
        <dgm:constr type="ctrX" for="ch" forName="balance_44" refType="w" fact="0.5"/>
        <dgm:constr type="w" for="ch" forName="right_01_1" refType="w" fact="0.4"/>
        <dgm:constr type="h" for="ch" forName="right_01_1" refType="h" fact="0.7"/>
        <dgm:constr type="b" for="ch" forName="right_01_1" refType="h" fact="0.76"/>
        <dgm:constr type="ctrX" for="ch" forName="right_01_1" refType="w" fact="0.78"/>
        <dgm:constr type="w" for="ch" forName="left_10_1" refType="w" fact="0.4"/>
        <dgm:constr type="h" for="ch" forName="left_10_1" refType="h" fact="0.7"/>
        <dgm:constr type="b" for="ch" forName="left_10_1" refType="h" fact="0.76"/>
        <dgm:constr type="ctrX" for="ch" forName="left_10_1" refType="w" fact="0.22"/>
        <dgm:constr type="w" for="ch" forName="right_11_1" refType="w" fact="0.36"/>
        <dgm:constr type="h" for="ch" forName="right_11_1" refType="h" fact="0.67"/>
        <dgm:constr type="b" for="ch" forName="right_11_1" refType="h" fact="0.725"/>
        <dgm:constr type="ctrX" for="ch" forName="right_11_1" refType="w" fact="0.76"/>
        <dgm:constr type="w" for="ch" forName="left_11_1" refType="w" fact="0.36"/>
        <dgm:constr type="h" for="ch" forName="left_11_1" refType="h" fact="0.67"/>
        <dgm:constr type="b" for="ch" forName="left_11_1" refType="h" fact="0.725"/>
        <dgm:constr type="ctrX" for="ch" forName="left_11_1" refType="w" fact="0.24"/>
        <dgm:constr type="w" for="ch" forName="right_02_1" refType="w" fact="0.388"/>
        <dgm:constr type="h" for="ch" forName="right_02_1" refType="h" fact="0.36"/>
        <dgm:constr type="b" for="ch" forName="right_02_1" refType="h" fact="0.76"/>
        <dgm:constr type="ctrX" for="ch" forName="right_02_1" refType="w" fact="0.77"/>
        <dgm:constr type="w" for="ch" forName="right_02_2" refType="w" fact="0.388"/>
        <dgm:constr type="h" for="ch" forName="right_02_2" refType="h" fact="0.36"/>
        <dgm:constr type="b" for="ch" forName="right_02_2" refType="h" fact="0.42"/>
        <dgm:constr type="ctrX" for="ch" forName="right_02_2" refType="w" fact="0.79"/>
        <dgm:constr type="w" for="ch" forName="left_20_1" refType="w" fact="0.388"/>
        <dgm:constr type="h" for="ch" forName="left_20_1" refType="h" fact="0.36"/>
        <dgm:constr type="b" for="ch" forName="left_20_1" refType="h" fact="0.76"/>
        <dgm:constr type="ctrX" for="ch" forName="left_20_1" refType="w" fact="0.23"/>
        <dgm:constr type="w" for="ch" forName="left_20_2" refType="w" fact="0.388"/>
        <dgm:constr type="h" for="ch" forName="left_20_2" refType="h" fact="0.36"/>
        <dgm:constr type="b" for="ch" forName="left_20_2" refType="h" fact="0.42"/>
        <dgm:constr type="ctrX" for="ch" forName="left_20_2" refType="w" fact="0.21"/>
        <dgm:constr type="w" for="ch" forName="right_12_1" refType="w" fact="0.388"/>
        <dgm:constr type="h" for="ch" forName="right_12_1" refType="h" fact="0.36"/>
        <dgm:constr type="b" for="ch" forName="right_12_1" refType="h" fact="0.76"/>
        <dgm:constr type="ctrX" for="ch" forName="right_12_1" refType="w" fact="0.77"/>
        <dgm:constr type="w" for="ch" forName="right_12_2" refType="w" fact="0.388"/>
        <dgm:constr type="h" for="ch" forName="right_12_2" refType="h" fact="0.36"/>
        <dgm:constr type="b" for="ch" forName="right_12_2" refType="h" fact="0.42"/>
        <dgm:constr type="ctrX" for="ch" forName="right_12_2" refType="w" fact="0.79"/>
        <dgm:constr type="w" for="ch" forName="left_12_1" refType="w" fact="0.388"/>
        <dgm:constr type="h" for="ch" forName="left_12_1" refType="h" fact="0.36"/>
        <dgm:constr type="b" for="ch" forName="left_12_1" refType="h" fact="0.715"/>
        <dgm:constr type="ctrX" for="ch" forName="left_12_1" refType="w" fact="0.255"/>
        <dgm:constr type="w" for="ch" forName="right_22_1" refType="w" fact="0.36"/>
        <dgm:constr type="h" for="ch" forName="right_22_1" refType="h" fact="0.32"/>
        <dgm:constr type="b" for="ch" forName="right_22_1" refType="h" fact="0.725"/>
        <dgm:constr type="ctrX" for="ch" forName="right_22_1" refType="w" fact="0.76"/>
        <dgm:constr type="w" for="ch" forName="right_22_2" refType="w" fact="0.36"/>
        <dgm:constr type="h" for="ch" forName="right_22_2" refType="h" fact="0.32"/>
        <dgm:constr type="b" for="ch" forName="right_22_2" refType="h" fact="0.39"/>
        <dgm:constr type="ctrX" for="ch" forName="right_22_2" refType="w" fact="0.76"/>
        <dgm:constr type="w" for="ch" forName="left_22_1" refType="w" fact="0.36"/>
        <dgm:constr type="h" for="ch" forName="left_22_1" refType="h" fact="0.32"/>
        <dgm:constr type="b" for="ch" forName="left_22_1" refType="h" fact="0.725"/>
        <dgm:constr type="ctrX" for="ch" forName="left_22_1" refType="w" fact="0.24"/>
        <dgm:constr type="w" for="ch" forName="left_22_2" refType="w" fact="0.36"/>
        <dgm:constr type="h" for="ch" forName="left_22_2" refType="h" fact="0.32"/>
        <dgm:constr type="b" for="ch" forName="left_22_2" refType="h" fact="0.39"/>
        <dgm:constr type="ctrX" for="ch" forName="left_22_2" refType="w" fact="0.24"/>
        <dgm:constr type="w" for="ch" forName="left_21_1" refType="w" fact="0.388"/>
        <dgm:constr type="h" for="ch" forName="left_21_1" refType="h" fact="0.36"/>
        <dgm:constr type="b" for="ch" forName="left_21_1" refType="h" fact="0.76"/>
        <dgm:constr type="ctrX" for="ch" forName="left_21_1" refType="w" fact="0.23"/>
        <dgm:constr type="w" for="ch" forName="left_21_2" refType="w" fact="0.388"/>
        <dgm:constr type="h" for="ch" forName="left_21_2" refType="h" fact="0.36"/>
        <dgm:constr type="b" for="ch" forName="left_21_2" refType="h" fact="0.42"/>
        <dgm:constr type="ctrX" for="ch" forName="left_21_2" refType="w" fact="0.21"/>
        <dgm:constr type="w" for="ch" forName="right_21_1" refType="w" fact="0.388"/>
        <dgm:constr type="h" for="ch" forName="right_21_1" refType="h" fact="0.36"/>
        <dgm:constr type="b" for="ch" forName="right_21_1" refType="h" fact="0.715"/>
        <dgm:constr type="ctrX" for="ch" forName="right_21_1" refType="w" fact="0.745"/>
        <dgm:constr type="w" for="ch" forName="right_03_1" refType="w" fact="0.37"/>
        <dgm:constr type="h" for="ch" forName="right_03_1" refType="h" fact="0.24"/>
        <dgm:constr type="b" for="ch" forName="right_03_1" refType="h" fact="0.76"/>
        <dgm:constr type="ctrX" for="ch" forName="right_03_1" refType="w" fact="0.77"/>
        <dgm:constr type="w" for="ch" forName="right_03_2" refType="w" fact="0.37"/>
        <dgm:constr type="h" for="ch" forName="right_03_2" refType="h" fact="0.24"/>
        <dgm:constr type="b" for="ch" forName="right_03_2" refType="h" fact="0.535"/>
        <dgm:constr type="ctrX" for="ch" forName="right_03_2" refType="w" fact="0.783"/>
        <dgm:constr type="w" for="ch" forName="right_03_3" refType="w" fact="0.37"/>
        <dgm:constr type="h" for="ch" forName="right_03_3" refType="h" fact="0.24"/>
        <dgm:constr type="b" for="ch" forName="right_03_3" refType="h" fact="0.315"/>
        <dgm:constr type="ctrX" for="ch" forName="right_03_3" refType="w" fact="0.796"/>
        <dgm:constr type="w" for="ch" forName="left_30_1" refType="w" fact="0.37"/>
        <dgm:constr type="h" for="ch" forName="left_30_1" refType="h" fact="0.24"/>
        <dgm:constr type="b" for="ch" forName="left_30_1" refType="h" fact="0.76"/>
        <dgm:constr type="ctrX" for="ch" forName="left_30_1" refType="w" fact="0.23"/>
        <dgm:constr type="w" for="ch" forName="left_30_2" refType="w" fact="0.37"/>
        <dgm:constr type="h" for="ch" forName="left_30_2" refType="h" fact="0.24"/>
        <dgm:constr type="b" for="ch" forName="left_30_2" refType="h" fact="0.535"/>
        <dgm:constr type="ctrX" for="ch" forName="left_30_2" refType="w" fact="0.217"/>
        <dgm:constr type="w" for="ch" forName="left_30_3" refType="w" fact="0.37"/>
        <dgm:constr type="h" for="ch" forName="left_30_3" refType="h" fact="0.24"/>
        <dgm:constr type="b" for="ch" forName="left_30_3" refType="h" fact="0.315"/>
        <dgm:constr type="ctrX" for="ch" forName="left_30_3" refType="w" fact="0.204"/>
        <dgm:constr type="w" for="ch" forName="right_13_1" refType="w" fact="0.37"/>
        <dgm:constr type="h" for="ch" forName="right_13_1" refType="h" fact="0.24"/>
        <dgm:constr type="b" for="ch" forName="right_13_1" refType="h" fact="0.76"/>
        <dgm:constr type="ctrX" for="ch" forName="right_13_1" refType="w" fact="0.77"/>
        <dgm:constr type="w" for="ch" forName="right_13_2" refType="w" fact="0.37"/>
        <dgm:constr type="h" for="ch" forName="right_13_2" refType="h" fact="0.24"/>
        <dgm:constr type="b" for="ch" forName="right_13_2" refType="h" fact="0.535"/>
        <dgm:constr type="ctrX" for="ch" forName="right_13_2" refType="w" fact="0.783"/>
        <dgm:constr type="w" for="ch" forName="right_13_3" refType="w" fact="0.37"/>
        <dgm:constr type="h" for="ch" forName="right_13_3" refType="h" fact="0.24"/>
        <dgm:constr type="b" for="ch" forName="right_13_3" refType="h" fact="0.315"/>
        <dgm:constr type="ctrX" for="ch" forName="right_13_3" refType="w" fact="0.796"/>
        <dgm:constr type="w" for="ch" forName="left_13_1" refType="w" fact="0.37"/>
        <dgm:constr type="h" for="ch" forName="left_13_1" refType="h" fact="0.24"/>
        <dgm:constr type="b" for="ch" forName="left_13_1" refType="h" fact="0.715"/>
        <dgm:constr type="ctrX" for="ch" forName="left_13_1" refType="w" fact="0.255"/>
        <dgm:constr type="w" for="ch" forName="left_31_1" refType="w" fact="0.37"/>
        <dgm:constr type="h" for="ch" forName="left_31_1" refType="h" fact="0.24"/>
        <dgm:constr type="b" for="ch" forName="left_31_1" refType="h" fact="0.76"/>
        <dgm:constr type="ctrX" for="ch" forName="left_31_1" refType="w" fact="0.23"/>
        <dgm:constr type="w" for="ch" forName="left_31_2" refType="w" fact="0.37"/>
        <dgm:constr type="h" for="ch" forName="left_31_2" refType="h" fact="0.24"/>
        <dgm:constr type="b" for="ch" forName="left_31_2" refType="h" fact="0.535"/>
        <dgm:constr type="ctrX" for="ch" forName="left_31_2" refType="w" fact="0.217"/>
        <dgm:constr type="w" for="ch" forName="left_31_3" refType="w" fact="0.37"/>
        <dgm:constr type="h" for="ch" forName="left_31_3" refType="h" fact="0.24"/>
        <dgm:constr type="b" for="ch" forName="left_31_3" refType="h" fact="0.315"/>
        <dgm:constr type="ctrX" for="ch" forName="left_31_3" refType="w" fact="0.204"/>
        <dgm:constr type="w" for="ch" forName="right_31_1" refType="w" fact="0.37"/>
        <dgm:constr type="h" for="ch" forName="right_31_1" refType="h" fact="0.24"/>
        <dgm:constr type="b" for="ch" forName="right_31_1" refType="h" fact="0.715"/>
        <dgm:constr type="ctrX" for="ch" forName="right_31_1" refType="w" fact="0.745"/>
        <dgm:constr type="w" for="ch" forName="right_23_1" refType="w" fact="0.37"/>
        <dgm:constr type="h" for="ch" forName="right_23_1" refType="h" fact="0.24"/>
        <dgm:constr type="b" for="ch" forName="right_23_1" refType="h" fact="0.76"/>
        <dgm:constr type="ctrX" for="ch" forName="right_23_1" refType="w" fact="0.77"/>
        <dgm:constr type="w" for="ch" forName="right_23_2" refType="w" fact="0.37"/>
        <dgm:constr type="h" for="ch" forName="right_23_2" refType="h" fact="0.24"/>
        <dgm:constr type="b" for="ch" forName="right_23_2" refType="h" fact="0.535"/>
        <dgm:constr type="ctrX" for="ch" forName="right_23_2" refType="w" fact="0.783"/>
        <dgm:constr type="w" for="ch" forName="right_23_3" refType="w" fact="0.37"/>
        <dgm:constr type="h" for="ch" forName="right_23_3" refType="h" fact="0.24"/>
        <dgm:constr type="b" for="ch" forName="right_23_3" refType="h" fact="0.315"/>
        <dgm:constr type="ctrX" for="ch" forName="right_23_3" refType="w" fact="0.796"/>
        <dgm:constr type="w" for="ch" forName="left_23_1" refType="w" fact="0.37"/>
        <dgm:constr type="h" for="ch" forName="left_23_1" refType="h" fact="0.24"/>
        <dgm:constr type="b" for="ch" forName="left_23_1" refType="h" fact="0.715"/>
        <dgm:constr type="ctrX" for="ch" forName="left_23_1" refType="w" fact="0.255"/>
        <dgm:constr type="w" for="ch" forName="left_23_2" refType="w" fact="0.37"/>
        <dgm:constr type="h" for="ch" forName="left_23_2" refType="h" fact="0.24"/>
        <dgm:constr type="b" for="ch" forName="left_23_2" refType="h" fact="0.49"/>
        <dgm:constr type="ctrX" for="ch" forName="left_23_2" refType="w" fact="0.268"/>
        <dgm:constr type="w" for="ch" forName="left_32_1" refType="w" fact="0.37"/>
        <dgm:constr type="h" for="ch" forName="left_32_1" refType="h" fact="0.24"/>
        <dgm:constr type="b" for="ch" forName="left_32_1" refType="h" fact="0.76"/>
        <dgm:constr type="ctrX" for="ch" forName="left_32_1" refType="w" fact="0.23"/>
        <dgm:constr type="w" for="ch" forName="left_32_2" refType="w" fact="0.37"/>
        <dgm:constr type="h" for="ch" forName="left_32_2" refType="h" fact="0.24"/>
        <dgm:constr type="b" for="ch" forName="left_32_2" refType="h" fact="0.535"/>
        <dgm:constr type="ctrX" for="ch" forName="left_32_2" refType="w" fact="0.217"/>
        <dgm:constr type="w" for="ch" forName="left_32_3" refType="w" fact="0.37"/>
        <dgm:constr type="h" for="ch" forName="left_32_3" refType="h" fact="0.24"/>
        <dgm:constr type="b" for="ch" forName="left_32_3" refType="h" fact="0.315"/>
        <dgm:constr type="ctrX" for="ch" forName="left_32_3" refType="w" fact="0.204"/>
        <dgm:constr type="w" for="ch" forName="right_32_1" refType="w" fact="0.37"/>
        <dgm:constr type="h" for="ch" forName="right_32_1" refType="h" fact="0.24"/>
        <dgm:constr type="b" for="ch" forName="right_32_1" refType="h" fact="0.715"/>
        <dgm:constr type="ctrX" for="ch" forName="right_32_1" refType="w" fact="0.745"/>
        <dgm:constr type="w" for="ch" forName="right_32_2" refType="w" fact="0.37"/>
        <dgm:constr type="h" for="ch" forName="right_32_2" refType="h" fact="0.24"/>
        <dgm:constr type="b" for="ch" forName="right_32_2" refType="h" fact="0.49"/>
        <dgm:constr type="ctrX" for="ch" forName="right_32_2" refType="w" fact="0.732"/>
        <dgm:constr type="w" for="ch" forName="right_33_1" refType="w" fact="0.36"/>
        <dgm:constr type="h" for="ch" forName="right_33_1" refType="h" fact="0.21"/>
        <dgm:constr type="b" for="ch" forName="right_33_1" refType="h" fact="0.725"/>
        <dgm:constr type="ctrX" for="ch" forName="right_33_1" refType="w" fact="0.76"/>
        <dgm:constr type="w" for="ch" forName="right_33_2" refType="w" fact="0.36"/>
        <dgm:constr type="h" for="ch" forName="right_33_2" refType="h" fact="0.21"/>
        <dgm:constr type="b" for="ch" forName="right_33_2" refType="h" fact="0.5"/>
        <dgm:constr type="ctrX" for="ch" forName="right_33_2" refType="w" fact="0.76"/>
        <dgm:constr type="w" for="ch" forName="right_33_3" refType="w" fact="0.36"/>
        <dgm:constr type="h" for="ch" forName="right_33_3" refType="h" fact="0.21"/>
        <dgm:constr type="b" for="ch" forName="right_33_3" refType="h" fact="0.275"/>
        <dgm:constr type="ctrX" for="ch" forName="right_33_3" refType="w" fact="0.76"/>
        <dgm:constr type="w" for="ch" forName="left_33_1" refType="w" fact="0.36"/>
        <dgm:constr type="h" for="ch" forName="left_33_1" refType="h" fact="0.21"/>
        <dgm:constr type="b" for="ch" forName="left_33_1" refType="h" fact="0.725"/>
        <dgm:constr type="ctrX" for="ch" forName="left_33_1" refType="w" fact="0.24"/>
        <dgm:constr type="w" for="ch" forName="left_33_2" refType="w" fact="0.36"/>
        <dgm:constr type="h" for="ch" forName="left_33_2" refType="h" fact="0.21"/>
        <dgm:constr type="b" for="ch" forName="left_33_2" refType="h" fact="0.5"/>
        <dgm:constr type="ctrX" for="ch" forName="left_33_2" refType="w" fact="0.24"/>
        <dgm:constr type="w" for="ch" forName="left_33_3" refType="w" fact="0.36"/>
        <dgm:constr type="h" for="ch" forName="left_33_3" refType="h" fact="0.21"/>
        <dgm:constr type="b" for="ch" forName="left_33_3" refType="h" fact="0.275"/>
        <dgm:constr type="ctrX" for="ch" forName="left_33_3" refType="w" fact="0.24"/>
        <dgm:constr type="w" for="ch" forName="right_04_1" refType="w" fact="0.365"/>
        <dgm:constr type="h" for="ch" forName="right_04_1" refType="h" fact="0.185"/>
        <dgm:constr type="b" for="ch" forName="right_04_1" refType="h" fact="0.76"/>
        <dgm:constr type="ctrX" for="ch" forName="right_04_1" refType="w" fact="0.77"/>
        <dgm:constr type="w" for="ch" forName="right_04_2" refType="w" fact="0.365"/>
        <dgm:constr type="h" for="ch" forName="right_04_2" refType="h" fact="0.185"/>
        <dgm:constr type="b" for="ch" forName="right_04_2" refType="h" fact="0.595"/>
        <dgm:constr type="ctrX" for="ch" forName="right_04_2" refType="w" fact="0.78"/>
        <dgm:constr type="w" for="ch" forName="right_04_3" refType="w" fact="0.365"/>
        <dgm:constr type="h" for="ch" forName="right_04_3" refType="h" fact="0.185"/>
        <dgm:constr type="b" for="ch" forName="right_04_3" refType="h" fact="0.43"/>
        <dgm:constr type="ctrX" for="ch" forName="right_04_3" refType="w" fact="0.79"/>
        <dgm:constr type="w" for="ch" forName="right_04_4" refType="w" fact="0.365"/>
        <dgm:constr type="h" for="ch" forName="right_04_4" refType="h" fact="0.185"/>
        <dgm:constr type="b" for="ch" forName="right_04_4" refType="h" fact="0.265"/>
        <dgm:constr type="ctrX" for="ch" forName="right_04_4" refType="w" fact="0.8"/>
        <dgm:constr type="w" for="ch" forName="left_40_1" refType="w" fact="0.365"/>
        <dgm:constr type="h" for="ch" forName="left_40_1" refType="h" fact="0.185"/>
        <dgm:constr type="b" for="ch" forName="left_40_1" refType="h" fact="0.76"/>
        <dgm:constr type="ctrX" for="ch" forName="left_40_1" refType="w" fact="0.23"/>
        <dgm:constr type="w" for="ch" forName="left_40_2" refType="w" fact="0.365"/>
        <dgm:constr type="h" for="ch" forName="left_40_2" refType="h" fact="0.185"/>
        <dgm:constr type="b" for="ch" forName="left_40_2" refType="h" fact="0.595"/>
        <dgm:constr type="ctrX" for="ch" forName="left_40_2" refType="w" fact="0.22"/>
        <dgm:constr type="w" for="ch" forName="left_40_3" refType="w" fact="0.365"/>
        <dgm:constr type="h" for="ch" forName="left_40_3" refType="h" fact="0.185"/>
        <dgm:constr type="b" for="ch" forName="left_40_3" refType="h" fact="0.43"/>
        <dgm:constr type="ctrX" for="ch" forName="left_40_3" refType="w" fact="0.21"/>
        <dgm:constr type="w" for="ch" forName="left_40_4" refType="w" fact="0.365"/>
        <dgm:constr type="h" for="ch" forName="left_40_4" refType="h" fact="0.185"/>
        <dgm:constr type="b" for="ch" forName="left_40_4" refType="h" fact="0.265"/>
        <dgm:constr type="ctrX" for="ch" forName="left_40_4" refType="w" fact="0.2"/>
        <dgm:constr type="w" for="ch" forName="right_14_1" refType="w" fact="0.365"/>
        <dgm:constr type="h" for="ch" forName="right_14_1" refType="h" fact="0.185"/>
        <dgm:constr type="b" for="ch" forName="right_14_1" refType="h" fact="0.76"/>
        <dgm:constr type="ctrX" for="ch" forName="right_14_1" refType="w" fact="0.77"/>
        <dgm:constr type="w" for="ch" forName="right_14_2" refType="w" fact="0.365"/>
        <dgm:constr type="h" for="ch" forName="right_14_2" refType="h" fact="0.185"/>
        <dgm:constr type="b" for="ch" forName="right_14_2" refType="h" fact="0.595"/>
        <dgm:constr type="ctrX" for="ch" forName="right_14_2" refType="w" fact="0.78"/>
        <dgm:constr type="w" for="ch" forName="right_14_3" refType="w" fact="0.365"/>
        <dgm:constr type="h" for="ch" forName="right_14_3" refType="h" fact="0.185"/>
        <dgm:constr type="b" for="ch" forName="right_14_3" refType="h" fact="0.43"/>
        <dgm:constr type="ctrX" for="ch" forName="right_14_3" refType="w" fact="0.79"/>
        <dgm:constr type="w" for="ch" forName="right_14_4" refType="w" fact="0.365"/>
        <dgm:constr type="h" for="ch" forName="right_14_4" refType="h" fact="0.185"/>
        <dgm:constr type="b" for="ch" forName="right_14_4" refType="h" fact="0.265"/>
        <dgm:constr type="ctrX" for="ch" forName="right_14_4" refType="w" fact="0.8"/>
        <dgm:constr type="w" for="ch" forName="left_14_1" refType="w" fact="0.365"/>
        <dgm:constr type="h" for="ch" forName="left_14_1" refType="h" fact="0.185"/>
        <dgm:constr type="b" for="ch" forName="left_14_1" refType="h" fact="0.715"/>
        <dgm:constr type="ctrX" for="ch" forName="left_14_1" refType="w" fact="0.25"/>
        <dgm:constr type="w" for="ch" forName="left_41_1" refType="w" fact="0.365"/>
        <dgm:constr type="h" for="ch" forName="left_41_1" refType="h" fact="0.185"/>
        <dgm:constr type="b" for="ch" forName="left_41_1" refType="h" fact="0.76"/>
        <dgm:constr type="ctrX" for="ch" forName="left_41_1" refType="w" fact="0.23"/>
        <dgm:constr type="w" for="ch" forName="left_41_2" refType="w" fact="0.365"/>
        <dgm:constr type="h" for="ch" forName="left_41_2" refType="h" fact="0.185"/>
        <dgm:constr type="b" for="ch" forName="left_41_2" refType="h" fact="0.595"/>
        <dgm:constr type="ctrX" for="ch" forName="left_41_2" refType="w" fact="0.22"/>
        <dgm:constr type="w" for="ch" forName="left_41_3" refType="w" fact="0.365"/>
        <dgm:constr type="h" for="ch" forName="left_41_3" refType="h" fact="0.185"/>
        <dgm:constr type="b" for="ch" forName="left_41_3" refType="h" fact="0.43"/>
        <dgm:constr type="ctrX" for="ch" forName="left_41_3" refType="w" fact="0.21"/>
        <dgm:constr type="w" for="ch" forName="left_41_4" refType="w" fact="0.365"/>
        <dgm:constr type="h" for="ch" forName="left_41_4" refType="h" fact="0.185"/>
        <dgm:constr type="b" for="ch" forName="left_41_4" refType="h" fact="0.265"/>
        <dgm:constr type="ctrX" for="ch" forName="left_41_4" refType="w" fact="0.2"/>
        <dgm:constr type="w" for="ch" forName="right_41_1" refType="w" fact="0.365"/>
        <dgm:constr type="h" for="ch" forName="right_41_1" refType="h" fact="0.185"/>
        <dgm:constr type="b" for="ch" forName="right_41_1" refType="h" fact="0.715"/>
        <dgm:constr type="ctrX" for="ch" forName="right_41_1" refType="w" fact="0.75"/>
        <dgm:constr type="w" for="ch" forName="right_24_1" refType="w" fact="0.365"/>
        <dgm:constr type="h" for="ch" forName="right_24_1" refType="h" fact="0.185"/>
        <dgm:constr type="b" for="ch" forName="right_24_1" refType="h" fact="0.76"/>
        <dgm:constr type="ctrX" for="ch" forName="right_24_1" refType="w" fact="0.77"/>
        <dgm:constr type="w" for="ch" forName="right_24_2" refType="w" fact="0.365"/>
        <dgm:constr type="h" for="ch" forName="right_24_2" refType="h" fact="0.185"/>
        <dgm:constr type="b" for="ch" forName="right_24_2" refType="h" fact="0.595"/>
        <dgm:constr type="ctrX" for="ch" forName="right_24_2" refType="w" fact="0.78"/>
        <dgm:constr type="w" for="ch" forName="right_24_3" refType="w" fact="0.365"/>
        <dgm:constr type="h" for="ch" forName="right_24_3" refType="h" fact="0.185"/>
        <dgm:constr type="b" for="ch" forName="right_24_3" refType="h" fact="0.43"/>
        <dgm:constr type="ctrX" for="ch" forName="right_24_3" refType="w" fact="0.79"/>
        <dgm:constr type="w" for="ch" forName="right_24_4" refType="w" fact="0.365"/>
        <dgm:constr type="h" for="ch" forName="right_24_4" refType="h" fact="0.185"/>
        <dgm:constr type="b" for="ch" forName="right_24_4" refType="h" fact="0.265"/>
        <dgm:constr type="ctrX" for="ch" forName="right_24_4" refType="w" fact="0.8"/>
        <dgm:constr type="w" for="ch" forName="left_24_1" refType="w" fact="0.365"/>
        <dgm:constr type="h" for="ch" forName="left_24_1" refType="h" fact="0.185"/>
        <dgm:constr type="b" for="ch" forName="left_24_1" refType="h" fact="0.715"/>
        <dgm:constr type="ctrX" for="ch" forName="left_24_1" refType="w" fact="0.25"/>
        <dgm:constr type="w" for="ch" forName="left_24_2" refType="w" fact="0.365"/>
        <dgm:constr type="h" for="ch" forName="left_24_2" refType="h" fact="0.185"/>
        <dgm:constr type="b" for="ch" forName="left_24_2" refType="h" fact="0.55"/>
        <dgm:constr type="ctrX" for="ch" forName="left_24_2" refType="w" fact="0.26"/>
        <dgm:constr type="w" for="ch" forName="left_42_1" refType="w" fact="0.365"/>
        <dgm:constr type="h" for="ch" forName="left_42_1" refType="h" fact="0.185"/>
        <dgm:constr type="b" for="ch" forName="left_42_1" refType="h" fact="0.76"/>
        <dgm:constr type="ctrX" for="ch" forName="left_42_1" refType="w" fact="0.23"/>
        <dgm:constr type="w" for="ch" forName="left_42_2" refType="w" fact="0.365"/>
        <dgm:constr type="h" for="ch" forName="left_42_2" refType="h" fact="0.185"/>
        <dgm:constr type="b" for="ch" forName="left_42_2" refType="h" fact="0.595"/>
        <dgm:constr type="ctrX" for="ch" forName="left_42_2" refType="w" fact="0.22"/>
        <dgm:constr type="w" for="ch" forName="left_42_3" refType="w" fact="0.365"/>
        <dgm:constr type="h" for="ch" forName="left_42_3" refType="h" fact="0.185"/>
        <dgm:constr type="b" for="ch" forName="left_42_3" refType="h" fact="0.43"/>
        <dgm:constr type="ctrX" for="ch" forName="left_42_3" refType="w" fact="0.21"/>
        <dgm:constr type="w" for="ch" forName="left_42_4" refType="w" fact="0.365"/>
        <dgm:constr type="h" for="ch" forName="left_42_4" refType="h" fact="0.185"/>
        <dgm:constr type="b" for="ch" forName="left_42_4" refType="h" fact="0.265"/>
        <dgm:constr type="ctrX" for="ch" forName="left_42_4" refType="w" fact="0.2"/>
        <dgm:constr type="w" for="ch" forName="right_42_1" refType="w" fact="0.365"/>
        <dgm:constr type="h" for="ch" forName="right_42_1" refType="h" fact="0.185"/>
        <dgm:constr type="b" for="ch" forName="right_42_1" refType="h" fact="0.715"/>
        <dgm:constr type="ctrX" for="ch" forName="right_42_1" refType="w" fact="0.75"/>
        <dgm:constr type="w" for="ch" forName="right_42_2" refType="w" fact="0.365"/>
        <dgm:constr type="h" for="ch" forName="right_42_2" refType="h" fact="0.185"/>
        <dgm:constr type="b" for="ch" forName="right_42_2" refType="h" fact="0.55"/>
        <dgm:constr type="ctrX" for="ch" forName="right_42_2" refType="w" fact="0.74"/>
        <dgm:constr type="w" for="ch" forName="right_34_1" refType="w" fact="0.365"/>
        <dgm:constr type="h" for="ch" forName="right_34_1" refType="h" fact="0.185"/>
        <dgm:constr type="b" for="ch" forName="right_34_1" refType="h" fact="0.76"/>
        <dgm:constr type="ctrX" for="ch" forName="right_34_1" refType="w" fact="0.77"/>
        <dgm:constr type="w" for="ch" forName="right_34_2" refType="w" fact="0.365"/>
        <dgm:constr type="h" for="ch" forName="right_34_2" refType="h" fact="0.185"/>
        <dgm:constr type="b" for="ch" forName="right_34_2" refType="h" fact="0.595"/>
        <dgm:constr type="ctrX" for="ch" forName="right_34_2" refType="w" fact="0.78"/>
        <dgm:constr type="w" for="ch" forName="right_34_3" refType="w" fact="0.365"/>
        <dgm:constr type="h" for="ch" forName="right_34_3" refType="h" fact="0.185"/>
        <dgm:constr type="b" for="ch" forName="right_34_3" refType="h" fact="0.43"/>
        <dgm:constr type="ctrX" for="ch" forName="right_34_3" refType="w" fact="0.79"/>
        <dgm:constr type="w" for="ch" forName="right_34_4" refType="w" fact="0.365"/>
        <dgm:constr type="h" for="ch" forName="right_34_4" refType="h" fact="0.185"/>
        <dgm:constr type="b" for="ch" forName="right_34_4" refType="h" fact="0.265"/>
        <dgm:constr type="ctrX" for="ch" forName="right_34_4" refType="w" fact="0.8"/>
        <dgm:constr type="w" for="ch" forName="left_34_1" refType="w" fact="0.365"/>
        <dgm:constr type="h" for="ch" forName="left_34_1" refType="h" fact="0.185"/>
        <dgm:constr type="b" for="ch" forName="left_34_1" refType="h" fact="0.715"/>
        <dgm:constr type="ctrX" for="ch" forName="left_34_1" refType="w" fact="0.25"/>
        <dgm:constr type="w" for="ch" forName="left_34_2" refType="w" fact="0.365"/>
        <dgm:constr type="h" for="ch" forName="left_34_2" refType="h" fact="0.185"/>
        <dgm:constr type="b" for="ch" forName="left_34_2" refType="h" fact="0.55"/>
        <dgm:constr type="ctrX" for="ch" forName="left_34_2" refType="w" fact="0.26"/>
        <dgm:constr type="w" for="ch" forName="left_34_3" refType="w" fact="0.365"/>
        <dgm:constr type="h" for="ch" forName="left_34_3" refType="h" fact="0.185"/>
        <dgm:constr type="b" for="ch" forName="left_34_3" refType="h" fact="0.385"/>
        <dgm:constr type="ctrX" for="ch" forName="left_34_3" refType="w" fact="0.27"/>
        <dgm:constr type="w" for="ch" forName="left_43_1" refType="w" fact="0.365"/>
        <dgm:constr type="h" for="ch" forName="left_43_1" refType="h" fact="0.185"/>
        <dgm:constr type="b" for="ch" forName="left_43_1" refType="h" fact="0.76"/>
        <dgm:constr type="ctrX" for="ch" forName="left_43_1" refType="w" fact="0.23"/>
        <dgm:constr type="w" for="ch" forName="left_43_2" refType="w" fact="0.365"/>
        <dgm:constr type="h" for="ch" forName="left_43_2" refType="h" fact="0.185"/>
        <dgm:constr type="b" for="ch" forName="left_43_2" refType="h" fact="0.595"/>
        <dgm:constr type="ctrX" for="ch" forName="left_43_2" refType="w" fact="0.22"/>
        <dgm:constr type="w" for="ch" forName="left_43_3" refType="w" fact="0.365"/>
        <dgm:constr type="h" for="ch" forName="left_43_3" refType="h" fact="0.185"/>
        <dgm:constr type="b" for="ch" forName="left_43_3" refType="h" fact="0.43"/>
        <dgm:constr type="ctrX" for="ch" forName="left_43_3" refType="w" fact="0.21"/>
        <dgm:constr type="w" for="ch" forName="left_43_4" refType="w" fact="0.365"/>
        <dgm:constr type="h" for="ch" forName="left_43_4" refType="h" fact="0.185"/>
        <dgm:constr type="b" for="ch" forName="left_43_4" refType="h" fact="0.265"/>
        <dgm:constr type="ctrX" for="ch" forName="left_43_4" refType="w" fact="0.2"/>
        <dgm:constr type="w" for="ch" forName="right_43_1" refType="w" fact="0.365"/>
        <dgm:constr type="h" for="ch" forName="right_43_1" refType="h" fact="0.185"/>
        <dgm:constr type="b" for="ch" forName="right_43_1" refType="h" fact="0.715"/>
        <dgm:constr type="ctrX" for="ch" forName="right_43_1" refType="w" fact="0.75"/>
        <dgm:constr type="w" for="ch" forName="right_43_2" refType="w" fact="0.365"/>
        <dgm:constr type="h" for="ch" forName="right_43_2" refType="h" fact="0.185"/>
        <dgm:constr type="b" for="ch" forName="right_43_2" refType="h" fact="0.55"/>
        <dgm:constr type="ctrX" for="ch" forName="right_43_2" refType="w" fact="0.74"/>
        <dgm:constr type="w" for="ch" forName="right_43_3" refType="w" fact="0.365"/>
        <dgm:constr type="h" for="ch" forName="right_43_3" refType="h" fact="0.185"/>
        <dgm:constr type="b" for="ch" forName="right_43_3" refType="h" fact="0.385"/>
        <dgm:constr type="ctrX" for="ch" forName="right_43_3" refType="w" fact="0.73"/>
        <dgm:constr type="w" for="ch" forName="right_44_1" refType="w" fact="0.36"/>
        <dgm:constr type="h" for="ch" forName="right_44_1" refType="h" fact="0.154"/>
        <dgm:constr type="b" for="ch" forName="right_44_1" refType="h" fact="0.725"/>
        <dgm:constr type="ctrX" for="ch" forName="right_44_1" refType="w" fact="0.76"/>
        <dgm:constr type="w" for="ch" forName="right_44_2" refType="w" fact="0.36"/>
        <dgm:constr type="h" for="ch" forName="right_44_2" refType="h" fact="0.154"/>
        <dgm:constr type="b" for="ch" forName="right_44_2" refType="h" fact="0.559"/>
        <dgm:constr type="ctrX" for="ch" forName="right_44_2" refType="w" fact="0.76"/>
        <dgm:constr type="w" for="ch" forName="right_44_3" refType="w" fact="0.36"/>
        <dgm:constr type="h" for="ch" forName="right_44_3" refType="h" fact="0.154"/>
        <dgm:constr type="b" for="ch" forName="right_44_3" refType="h" fact="0.393"/>
        <dgm:constr type="ctrX" for="ch" forName="right_44_3" refType="w" fact="0.76"/>
        <dgm:constr type="w" for="ch" forName="right_44_4" refType="w" fact="0.36"/>
        <dgm:constr type="h" for="ch" forName="right_44_4" refType="h" fact="0.154"/>
        <dgm:constr type="b" for="ch" forName="right_44_4" refType="h" fact="0.224"/>
        <dgm:constr type="ctrX" for="ch" forName="right_44_4" refType="w" fact="0.76"/>
        <dgm:constr type="w" for="ch" forName="left_44_1" refType="w" fact="0.36"/>
        <dgm:constr type="h" for="ch" forName="left_44_1" refType="h" fact="0.154"/>
        <dgm:constr type="b" for="ch" forName="left_44_1" refType="h" fact="0.725"/>
        <dgm:constr type="ctrX" for="ch" forName="left_44_1" refType="w" fact="0.24"/>
        <dgm:constr type="w" for="ch" forName="left_44_2" refType="w" fact="0.36"/>
        <dgm:constr type="h" for="ch" forName="left_44_2" refType="h" fact="0.154"/>
        <dgm:constr type="b" for="ch" forName="left_44_2" refType="h" fact="0.559"/>
        <dgm:constr type="ctrX" for="ch" forName="left_44_2" refType="w" fact="0.24"/>
        <dgm:constr type="w" for="ch" forName="left_44_3" refType="w" fact="0.36"/>
        <dgm:constr type="h" for="ch" forName="left_44_3" refType="h" fact="0.154"/>
        <dgm:constr type="b" for="ch" forName="left_44_3" refType="h" fact="0.393"/>
        <dgm:constr type="ctrX" for="ch" forName="left_44_3" refType="w" fact="0.24"/>
        <dgm:constr type="w" for="ch" forName="left_44_4" refType="w" fact="0.36"/>
        <dgm:constr type="h" for="ch" forName="left_44_4" refType="h" fact="0.154"/>
        <dgm:constr type="b" for="ch" forName="left_44_4" refType="h" fact="0.224"/>
        <dgm:constr type="ctrX" for="ch" forName="left_44_4" refType="w" fact="0.24"/>
      </dgm:constrLst>
      <dgm:ruleLst/>
      <dgm:layoutNode name="dummyMaxCanvas_ChildArea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fulcrum" styleLbl="alignAccFollowNode1">
        <dgm:alg type="sp"/>
        <dgm:shape xmlns:r="http://schemas.openxmlformats.org/officeDocument/2006/relationships" type="triangle" r:blip="">
          <dgm:adjLst/>
        </dgm:shape>
        <dgm:presOf/>
        <dgm:constrLst/>
        <dgm:ruleLst/>
      </dgm:layoutNode>
      <dgm:choose name="Name0">
        <dgm:if name="Name1" axis="ch ch" ptType="node node" st="1 1" cnt="1 0" func="cnt" op="equ" val="0">
          <dgm:choose name="Name2">
            <dgm:if name="Name3" axis="ch ch" ptType="node node" st="2 1" cnt="1 0" func="cnt" op="equ" val="0">
              <dgm:layoutNode name="balance_00" styleLbl="alignAccFollowNode1">
                <dgm:varLst>
                  <dgm:bulletEnabled val="1"/>
                </dgm:varLst>
                <dgm:alg type="sp"/>
                <dgm:shape xmlns:r="http://schemas.openxmlformats.org/officeDocument/2006/relationships" type="rect" r:blip="">
                  <dgm:adjLst/>
                </dgm:shape>
                <dgm:presOf/>
                <dgm:constrLst/>
                <dgm:ruleLst/>
              </dgm:layoutNode>
            </dgm:if>
            <dgm:else name="Name4">
              <dgm:choose name="Name5">
                <dgm:if name="Name6" axis="ch ch" ptType="node node" st="2 1" cnt="1 0" func="cnt" op="equ" val="1">
                  <dgm:layoutNode name="balance_01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4" type="rect" r:blip="">
                      <dgm:adjLst/>
                    </dgm:shape>
                    <dgm:presOf/>
                    <dgm:constrLst/>
                    <dgm:ruleLst/>
                  </dgm:layoutNode>
                  <dgm:layoutNode name="right_01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4" type="roundRect" r:blip="">
                      <dgm:adjLst/>
                    </dgm:shape>
                    <dgm:presOf axis="ch ch desOrSelf" ptType="node node node" st="2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7">
                  <dgm:choose name="Name8">
                    <dgm:if name="Name9" axis="ch ch" ptType="node node" st="2 1" cnt="1 0" func="cnt" op="equ" val="2">
                      <dgm:layoutNode name="balance_02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right_02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02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4" type="roundRect" r:blip="">
                          <dgm:adjLst/>
                        </dgm:shape>
                        <dgm:presOf axis="ch ch desOrSelf" ptType="node node node" st="2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10">
                      <dgm:choose name="Name11">
                        <dgm:if name="Name12" axis="ch ch" ptType="node node" st="2 1" cnt="1 0" func="cnt" op="equ" val="3">
                          <dgm:layoutNode name="balance_03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03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03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13">
                          <dgm:choose name="Name14">
                            <dgm:if name="Name15" axis="ch ch" ptType="node node" st="2 1" cnt="1 0" func="cnt" op="gte" val="4">
                              <dgm:layoutNode name="balance_04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04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04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16"/>
                          </dgm:choose>
                        </dgm:else>
                      </dgm:choose>
                    </dgm:else>
                  </dgm:choose>
                </dgm:else>
              </dgm:choose>
            </dgm:else>
          </dgm:choose>
        </dgm:if>
        <dgm:else name="Name17">
          <dgm:choose name="Name18">
            <dgm:if name="Name19" axis="ch ch" ptType="node node" st="1 1" cnt="1 0" func="cnt" op="equ" val="1">
              <dgm:choose name="Name20">
                <dgm:if name="Name21" axis="ch ch" ptType="node node" st="2 1" cnt="1 0" func="cnt" op="equ" val="0">
                  <dgm:layoutNode name="balance_10" styleLbl="alignAccFollowNode1">
                    <dgm:varLst>
                      <dgm:bulletEnabled val="1"/>
                    </dgm:varLst>
                    <dgm:alg type="sp"/>
                    <dgm:shape xmlns:r="http://schemas.openxmlformats.org/officeDocument/2006/relationships" rot="-4" type="rect" r:blip="">
                      <dgm:adjLst/>
                    </dgm:shape>
                    <dgm:presOf/>
                    <dgm:constrLst/>
                    <dgm:ruleLst/>
                  </dgm:layoutNode>
                  <dgm:layoutNode name="left_10_1" styleLbl="node1">
                    <dgm:varLst>
                      <dgm:bulletEnabled val="1"/>
                    </dgm:varLst>
                    <dgm:alg type="tx"/>
                    <dgm:shape xmlns:r="http://schemas.openxmlformats.org/officeDocument/2006/relationships" rot="-4" type="roundRect" r:blip="">
                      <dgm:adjLst/>
                    </dgm:shape>
                    <dgm:presOf axis="ch ch desOrSelf" ptType="node node node" st="1 1 1" cnt="1 1 0"/>
                    <dgm:constrLst>
                      <dgm:constr type="lMarg" refType="primFontSz" fact="0.3"/>
                      <dgm:constr type="rMarg" refType="primFontSz" fact="0.3"/>
                      <dgm:constr type="tMarg" refType="primFontSz" fact="0.3"/>
                      <dgm:constr type="bMarg" refType="primFontSz" fact="0.3"/>
                    </dgm:constrLst>
                    <dgm:ruleLst>
                      <dgm:rule type="primFontSz" val="5" fact="NaN" max="NaN"/>
                    </dgm:ruleLst>
                  </dgm:layoutNode>
                </dgm:if>
                <dgm:else name="Name22">
                  <dgm:choose name="Name23">
                    <dgm:if name="Name24" axis="ch ch" ptType="node node" st="2 1" cnt="1 0" func="cnt" op="equ" val="1">
                      <dgm:layoutNode name="balance_11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right_11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type="roundRect" r:blip="">
                          <dgm:adjLst/>
                        </dgm:shape>
                        <dgm:presOf axis="ch ch desOrSelf" ptType="node node node" st="2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25">
                      <dgm:choose name="Name26">
                        <dgm:if name="Name27" axis="ch ch" ptType="node node" st="2 1" cnt="1 0" func="cnt" op="equ" val="2">
                          <dgm:layoutNode name="balance_12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righ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12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2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12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28">
                          <dgm:choose name="Name29">
                            <dgm:if name="Name30" axis="ch ch" ptType="node node" st="2 1" cnt="1 0" func="cnt" op="equ" val="3">
                              <dgm:layoutNode name="balance_13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13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2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13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31">
                              <dgm:choose name="Name32">
                                <dgm:if name="Name33" axis="ch ch" ptType="node node" st="2 1" cnt="1 0" func="cnt" op="gte" val="4">
                                  <dgm:layoutNode name="balance_14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14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14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34"/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else>
              </dgm:choose>
            </dgm:if>
            <dgm:else name="Name35">
              <dgm:choose name="Name36">
                <dgm:if name="Name37" axis="ch ch" ptType="node node" st="1 1" cnt="1 0" func="cnt" op="equ" val="2">
                  <dgm:choose name="Name38">
                    <dgm:if name="Name39" axis="ch ch" ptType="node node" st="2 1" cnt="1 0" func="cnt" op="equ" val="0">
                      <dgm:layoutNode name="balance_20" styleLbl="alignAccFollowNode1">
                        <dgm:varLst>
                          <dgm:bulletEnabled val="1"/>
                        </dgm:varLst>
                        <dgm:alg type="sp"/>
                        <dgm:shape xmlns:r="http://schemas.openxmlformats.org/officeDocument/2006/relationships" rot="-4" type="rect" r:blip="">
                          <dgm:adjLst/>
                        </dgm:shape>
                        <dgm:presOf/>
                        <dgm:constrLst/>
                        <dgm:ruleLst/>
                      </dgm:layoutNode>
                      <dgm:layoutNode name="left_20_1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1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  <dgm:layoutNode name="left_20_2" styleLbl="node1">
                        <dgm:varLst>
                          <dgm:bulletEnabled val="1"/>
                        </dgm:varLst>
                        <dgm:alg type="tx"/>
                        <dgm:shape xmlns:r="http://schemas.openxmlformats.org/officeDocument/2006/relationships" rot="-4" type="roundRect" r:blip="">
                          <dgm:adjLst/>
                        </dgm:shape>
                        <dgm:presOf axis="ch ch desOrSelf" ptType="node node node" st="1 2 1" cnt="1 1 0"/>
                        <dgm:constrLst>
                          <dgm:constr type="lMarg" refType="primFontSz" fact="0.3"/>
                          <dgm:constr type="rMarg" refType="primFontSz" fact="0.3"/>
                          <dgm:constr type="tMarg" refType="primFontSz" fact="0.3"/>
                          <dgm:constr type="bMarg" refType="primFontSz" fact="0.3"/>
                        </dgm:constrLst>
                        <dgm:ruleLst>
                          <dgm:rule type="primFontSz" val="5" fact="NaN" max="NaN"/>
                        </dgm:ruleLst>
                      </dgm:layoutNode>
                    </dgm:if>
                    <dgm:else name="Name40">
                      <dgm:choose name="Name41">
                        <dgm:if name="Name42" axis="ch ch" ptType="node node" st="2 1" cnt="1 0" func="cnt" op="equ" val="1">
                          <dgm:layoutNode name="balance_21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21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right_21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2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43">
                          <dgm:choose name="Name44">
                            <dgm:if name="Name45" axis="ch ch" ptType="node node" st="2 1" cnt="1 0" func="cnt" op="equ" val="2">
                              <dgm:layoutNode name="balance_22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righ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2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22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46">
                              <dgm:choose name="Name47">
                                <dgm:if name="Name48" axis="ch ch" ptType="node node" st="2 1" cnt="1 0" func="cnt" op="equ" val="3">
                                  <dgm:layoutNode name="balance_23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righ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23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2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23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49">
                                  <dgm:choose name="Name50">
                                    <dgm:if name="Name51" axis="ch ch" ptType="node node" st="2 1" cnt="1 0" func="cnt" op="gte" val="4">
                                      <dgm:layoutNode name="balance_24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24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2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24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52"/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else>
                  </dgm:choose>
                </dgm:if>
                <dgm:else name="Name53">
                  <dgm:choose name="Name54">
                    <dgm:if name="Name55" axis="ch ch" ptType="node node" st="1 1" cnt="1 0" func="cnt" op="equ" val="3">
                      <dgm:choose name="Name56">
                        <dgm:if name="Name57" axis="ch ch" ptType="node node" st="2 1" cnt="1 0" func="cnt" op="equ" val="0">
                          <dgm:layoutNode name="balance_30" styleLbl="alignAccFollowNode1">
                            <dgm:varLst>
                              <dgm:bulletEnabled val="1"/>
                            </dgm:varLst>
                            <dgm:alg type="sp"/>
                            <dgm:shape xmlns:r="http://schemas.openxmlformats.org/officeDocument/2006/relationships" rot="-4" type="rect" r:blip="">
                              <dgm:adjLst/>
                            </dgm:shape>
                            <dgm:presOf/>
                            <dgm:constrLst/>
                            <dgm:ruleLst/>
                          </dgm:layoutNode>
                          <dgm:layoutNode name="left_30_1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1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2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2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  <dgm:layoutNode name="left_30_3" styleLbl="node1">
                            <dgm:varLst>
                              <dgm:bulletEnabled val="1"/>
                            </dgm:varLst>
                            <dgm:alg type="tx"/>
                            <dgm:shape xmlns:r="http://schemas.openxmlformats.org/officeDocument/2006/relationships" rot="-4" type="roundRect" r:blip="">
                              <dgm:adjLst/>
                            </dgm:shape>
                            <dgm:presOf axis="ch ch desOrSelf" ptType="node node node" st="1 3 1" cnt="1 1 0"/>
                            <dgm:constrLst>
                              <dgm:constr type="lMarg" refType="primFontSz" fact="0.3"/>
                              <dgm:constr type="rMarg" refType="primFontSz" fact="0.3"/>
                              <dgm:constr type="tMarg" refType="primFontSz" fact="0.3"/>
                              <dgm:constr type="b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if>
                        <dgm:else name="Name58">
                          <dgm:choose name="Name59">
                            <dgm:if name="Name60" axis="ch ch" ptType="node node" st="2 1" cnt="1 0" func="cnt" op="equ" val="1">
                              <dgm:layoutNode name="balance_31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31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right_31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2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61">
                              <dgm:choose name="Name62">
                                <dgm:if name="Name63" axis="ch ch" ptType="node node" st="2 1" cnt="1 0" func="cnt" op="equ" val="2">
                                  <dgm:layoutNode name="balance_32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32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32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64">
                                  <dgm:choose name="Name65">
                                    <dgm:if name="Name66" axis="ch ch" ptType="node node" st="2 1" cnt="1 0" func="cnt" op="equ" val="3">
                                      <dgm:layoutNode name="balance_33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righ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2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33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67">
                                      <dgm:choose name="Name68">
                                        <dgm:if name="Name69" axis="ch ch" ptType="node node" st="2 1" cnt="1 0" func="cnt" op="gte" val="4">
                                          <dgm:layoutNode name="balance_34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righ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34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2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34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70"/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else>
                      </dgm:choose>
                    </dgm:if>
                    <dgm:else name="Name71">
                      <dgm:choose name="Name72">
                        <dgm:if name="Name73" axis="ch ch" ptType="node node" st="1 1" cnt="1 0" func="cnt" op="gte" val="4">
                          <dgm:choose name="Name74">
                            <dgm:if name="Name75" axis="ch ch" ptType="node node" st="2 1" cnt="1 0" func="cnt" op="equ" val="0">
                              <dgm:layoutNode name="balance_40" styleLbl="alignAccFollowNode1">
                                <dgm:varLst>
                                  <dgm:bulletEnabled val="1"/>
                                </dgm:varLst>
                                <dgm:alg type="sp"/>
                                <dgm:shape xmlns:r="http://schemas.openxmlformats.org/officeDocument/2006/relationships" rot="-4" type="rect" r:blip="">
                                  <dgm:adjLst/>
                                </dgm:shape>
                                <dgm:presOf/>
                                <dgm:constrLst/>
                                <dgm:ruleLst/>
                              </dgm:layoutNode>
                              <dgm:layoutNode name="left_40_1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1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2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2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3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3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  <dgm:layoutNode name="left_40_4" styleLbl="node1">
                                <dgm:varLst>
                                  <dgm:bulletEnabled val="1"/>
                                </dgm:varLst>
                                <dgm:alg type="tx"/>
                                <dgm:shape xmlns:r="http://schemas.openxmlformats.org/officeDocument/2006/relationships" rot="-4" type="roundRect" r:blip="">
                                  <dgm:adjLst/>
                                </dgm:shape>
                                <dgm:presOf axis="ch ch desOrSelf" ptType="node node node" st="1 4 1" cnt="1 1 0"/>
                                <dgm:constrLst>
                                  <dgm:constr type="lMarg" refType="primFontSz" fact="0.3"/>
                                  <dgm:constr type="rMarg" refType="primFontSz" fact="0.3"/>
                                  <dgm:constr type="tMarg" refType="primFontSz" fact="0.3"/>
                                  <dgm:constr type="bMarg" refType="primFontSz" fact="0.3"/>
                                </dgm:constrLst>
                                <dgm:ruleLst>
                                  <dgm:rule type="primFontSz" val="5" fact="NaN" max="NaN"/>
                                </dgm:ruleLst>
                              </dgm:layoutNode>
                            </dgm:if>
                            <dgm:else name="Name76">
                              <dgm:choose name="Name77">
                                <dgm:if name="Name78" axis="ch ch" ptType="node node" st="2 1" cnt="1 0" func="cnt" op="equ" val="1">
                                  <dgm:layoutNode name="balance_41" styleLbl="alignAccFollowNode1">
                                    <dgm:varLst>
                                      <dgm:bulletEnabled val="1"/>
                                    </dgm:varLst>
                                    <dgm:alg type="sp"/>
                                    <dgm:shape xmlns:r="http://schemas.openxmlformats.org/officeDocument/2006/relationships" rot="-4" type="rect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</dgm:layoutNode>
                                  <dgm:layoutNode name="lef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2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2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3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3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left_41_4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1 4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  <dgm:layoutNode name="right_41_1" styleLbl="node1">
                                    <dgm:varLst>
                                      <dgm:bulletEnabled val="1"/>
                                    </dgm:varLst>
                                    <dgm:alg type="tx"/>
                                    <dgm:shape xmlns:r="http://schemas.openxmlformats.org/officeDocument/2006/relationships" rot="-4" type="roundRect" r:blip="">
                                      <dgm:adjLst/>
                                    </dgm:shape>
                                    <dgm:presOf axis="ch ch desOrSelf" ptType="node node node" st="2 1 1" cnt="1 1 0"/>
                                    <dgm:constrLst>
                                      <dgm:constr type="lMarg" refType="primFontSz" fact="0.3"/>
                                      <dgm:constr type="rMarg" refType="primFontSz" fact="0.3"/>
                                      <dgm:constr type="tMarg" refType="primFontSz" fact="0.3"/>
                                      <dgm:constr type="bMarg" refType="primFontSz" fact="0.3"/>
                                    </dgm:constrLst>
                                    <dgm:ruleLst>
                                      <dgm:rule type="primFontSz" val="5" fact="NaN" max="NaN"/>
                                    </dgm:ruleLst>
                                  </dgm:layoutNode>
                                </dgm:if>
                                <dgm:else name="Name79">
                                  <dgm:choose name="Name80">
                                    <dgm:if name="Name81" axis="ch ch" ptType="node node" st="2 1" cnt="1 0" func="cnt" op="equ" val="2">
                                      <dgm:layoutNode name="balance_42" styleLbl="alignAccFollowNode1">
                                        <dgm:varLst>
                                          <dgm:bulletEnabled val="1"/>
                                        </dgm:varLst>
                                        <dgm:alg type="sp"/>
                                        <dgm:shape xmlns:r="http://schemas.openxmlformats.org/officeDocument/2006/relationships" rot="-4" type="rect" r:blip="">
                                          <dgm:adjLst/>
                                        </dgm:shape>
                                        <dgm:presOf/>
                                        <dgm:constrLst/>
                                        <dgm:ruleLst/>
                                      </dgm:layoutNode>
                                      <dgm:layoutNode name="lef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3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3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left_42_4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1 4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1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1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  <dgm:layoutNode name="right_42_2" styleLbl="node1">
                                        <dgm:varLst>
                                          <dgm:bulletEnabled val="1"/>
                                        </dgm:varLst>
                                        <dgm:alg type="tx"/>
                                        <dgm:shape xmlns:r="http://schemas.openxmlformats.org/officeDocument/2006/relationships" rot="-4" type="roundRect" r:blip="">
                                          <dgm:adjLst/>
                                        </dgm:shape>
                                        <dgm:presOf axis="ch ch desOrSelf" ptType="node node node" st="2 2 1" cnt="1 1 0"/>
                                        <dgm:constrLst>
                                          <dgm:constr type="lMarg" refType="primFontSz" fact="0.3"/>
                                          <dgm:constr type="rMarg" refType="primFontSz" fact="0.3"/>
                                          <dgm:constr type="tMarg" refType="primFontSz" fact="0.3"/>
                                          <dgm:constr type="bMarg" refType="primFontSz" fact="0.3"/>
                                        </dgm:constrLst>
                                        <dgm:ruleLst>
                                          <dgm:rule type="primFontSz" val="5" fact="NaN" max="NaN"/>
                                        </dgm:ruleLst>
                                      </dgm:layoutNode>
                                    </dgm:if>
                                    <dgm:else name="Name82">
                                      <dgm:choose name="Name83">
                                        <dgm:if name="Name84" axis="ch ch" ptType="node node" st="2 1" cnt="1 0" func="cnt" op="equ" val="3">
                                          <dgm:layoutNode name="balance_43" styleLbl="alignAccFollowNode1">
                                            <dgm:varLst>
                                              <dgm:bulletEnabled val="1"/>
                                            </dgm:varLst>
                                            <dgm:alg type="sp"/>
                                            <dgm:shape xmlns:r="http://schemas.openxmlformats.org/officeDocument/2006/relationships" rot="-4" type="rect" r:blip="">
                                              <dgm:adjLst/>
                                            </dgm:shape>
                                            <dgm:presOf/>
                                            <dgm:constrLst/>
                                            <dgm:ruleLst/>
                                          </dgm:layoutNode>
                                          <dgm:layoutNode name="lef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left_43_4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1 4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1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1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2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2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  <dgm:layoutNode name="right_43_3" styleLbl="node1">
                                            <dgm:varLst>
                                              <dgm:bulletEnabled val="1"/>
                                            </dgm:varLst>
                                            <dgm:alg type="tx"/>
                                            <dgm:shape xmlns:r="http://schemas.openxmlformats.org/officeDocument/2006/relationships" rot="-4" type="roundRect" r:blip="">
                                              <dgm:adjLst/>
                                            </dgm:shape>
                                            <dgm:presOf axis="ch ch desOrSelf" ptType="node node node" st="2 3 1" cnt="1 1 0"/>
                                            <dgm:constrLst>
                                              <dgm:constr type="lMarg" refType="primFontSz" fact="0.3"/>
                                              <dgm:constr type="rMarg" refType="primFontSz" fact="0.3"/>
                                              <dgm:constr type="tMarg" refType="primFontSz" fact="0.3"/>
                                              <dgm:constr type="bMarg" refType="primFontSz" fact="0.3"/>
                                            </dgm:constrLst>
                                            <dgm:ruleLst>
                                              <dgm:rule type="primFontSz" val="5" fact="NaN" max="NaN"/>
                                            </dgm:ruleLst>
                                          </dgm:layoutNode>
                                        </dgm:if>
                                        <dgm:else name="Name85">
                                          <dgm:choose name="Name86">
                                            <dgm:if name="Name87" axis="ch ch" ptType="node node" st="2 1" cnt="1 0" func="cnt" op="gte" val="4">
                                              <dgm:layoutNode name="balance_44" styleLbl="alignAccFollowNode1">
                                                <dgm:varLst>
                                                  <dgm:bulletEnabled val="1"/>
                                                </dgm:varLst>
                                                <dgm:alg type="sp"/>
                                                <dgm:shape xmlns:r="http://schemas.openxmlformats.org/officeDocument/2006/relationships" type="rect" r:blip="">
                                                  <dgm:adjLst/>
                                                </dgm:shape>
                                                <dgm:presOf/>
                                                <dgm:constrLst/>
                                                <dgm:ruleLst/>
                                              </dgm:layoutNode>
                                              <dgm:layoutNode name="righ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righ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2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1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1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2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2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3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3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  <dgm:layoutNode name="left_44_4" styleLbl="node1">
                                                <dgm:varLst>
                                                  <dgm:bulletEnabled val="1"/>
                                                </dgm:varLst>
                                                <dgm:alg type="tx"/>
                                                <dgm:shape xmlns:r="http://schemas.openxmlformats.org/officeDocument/2006/relationships" type="roundRect" r:blip="">
                                                  <dgm:adjLst/>
                                                </dgm:shape>
                                                <dgm:presOf axis="ch ch desOrSelf" ptType="node node node" st="1 4 1" cnt="1 1 0"/>
                                                <dgm:constrLst>
                                                  <dgm:constr type="lMarg" refType="primFontSz" fact="0.3"/>
                                                  <dgm:constr type="rMarg" refType="primFontSz" fact="0.3"/>
                                                  <dgm:constr type="tMarg" refType="primFontSz" fact="0.3"/>
                                                  <dgm:constr type="bMarg" refType="primFontSz" fact="0.3"/>
                                                </dgm:constrLst>
                                                <dgm:ruleLst>
                                                  <dgm:rule type="primFontSz" val="5" fact="NaN" max="NaN"/>
                                                </dgm:ruleLst>
                                              </dgm:layoutNode>
                                            </dgm:if>
                                            <dgm:else name="Name88"/>
                                          </dgm:choose>
                                        </dgm:else>
                                      </dgm:choose>
                                    </dgm:else>
                                  </dgm:choose>
                                </dgm:else>
                              </dgm:choose>
                            </dgm:else>
                          </dgm:choose>
                        </dgm:if>
                        <dgm:else name="Name89"/>
                      </dgm:choose>
                    </dgm:else>
                  </dgm:choose>
                </dgm:else>
              </dgm:choose>
            </dgm:else>
          </dgm:choose>
        </dgm:else>
      </dgm:choose>
    </dgm:layoutNod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3d3">
  <dgm:title val=""/>
  <dgm:desc val=""/>
  <dgm:catLst>
    <dgm:cat type="3D" pri="11300"/>
  </dgm:catLst>
  <dgm:scene3d>
    <a:camera prst="orthographicFront"/>
    <a:lightRig rig="threePt" dir="t"/>
  </dgm:scene3d>
  <dgm:styleLbl name="node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clear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182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>
        <a:rot lat="0" lon="0" rev="0"/>
      </a:camera>
      <a:lightRig rig="contrasting" dir="t">
        <a:rot lat="0" lon="0" rev="1200000"/>
      </a:lightRig>
    </dgm:scene3d>
    <dgm:sp3d z="10000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>
        <a:rot lat="0" lon="0" rev="0"/>
      </a:camera>
      <a:lightRig rig="contrasting" dir="t">
        <a:rot lat="0" lon="0" rev="1200000"/>
      </a:lightRig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2700" prstMaterial="flat">
      <a:bevelT w="177800" h="2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>
        <a:rot lat="0" lon="0" rev="0"/>
      </a:camera>
      <a:lightRig rig="contrasting" dir="t">
        <a:rot lat="0" lon="0" rev="1200000"/>
      </a:lightRig>
    </dgm:scene3d>
    <dgm:sp3d z="-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>
        <a:rot lat="0" lon="0" rev="0"/>
      </a:camera>
      <a:lightRig rig="contrasting" dir="t">
        <a:rot lat="0" lon="0" rev="1200000"/>
      </a:lightRig>
    </dgm:scene3d>
    <dgm:sp3d z="-300000" prstMaterial="plastic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>
        <a:rot lat="0" lon="0" rev="0"/>
      </a:camera>
      <a:lightRig rig="contrasting" dir="t">
        <a:rot lat="0" lon="0" rev="1200000"/>
      </a:lightRig>
    </dgm:scene3d>
    <dgm:sp3d contourW="12700" prstMaterial="flat">
      <a:bevelT w="100800" h="154000"/>
      <a:bevelB w="1524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>
        <a:rot lat="0" lon="0" rev="0"/>
      </a:camera>
      <a:lightRig rig="contrasting" dir="t">
        <a:rot lat="0" lon="0" rev="1200000"/>
      </a:lightRig>
    </dgm:scene3d>
    <dgm:sp3d z="-152400" prstMaterial="matte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>
        <a:rot lat="0" lon="0" rev="0"/>
      </a:camera>
      <a:lightRig rig="contrasting" dir="t">
        <a:rot lat="0" lon="0" rev="1200000"/>
      </a:lightRig>
    </dgm:scene3d>
    <dgm:sp3d z="300000" contourW="19050" prstMaterial="metal">
      <a:bevelT w="88900" h="203200"/>
      <a:bevelB w="165100" h="254000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2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830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25A27B12-B18C-4A77-B947-A33BA89FC7C6}" type="datetimeFigureOut">
              <a:rPr lang="en-US"/>
              <a:pPr>
                <a:defRPr/>
              </a:pPr>
              <a:t>5/31/2012</a:t>
            </a:fld>
            <a:endParaRPr lang="en-US"/>
          </a:p>
        </p:txBody>
      </p:sp>
      <p:sp>
        <p:nvSpPr>
          <p:cNvPr id="7373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9830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9831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83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defRPr sz="1200" smtClean="0"/>
            </a:lvl1pPr>
          </a:lstStyle>
          <a:p>
            <a:pPr>
              <a:defRPr/>
            </a:pPr>
            <a:fld id="{49D97563-44D0-4B13-BFFD-21C5959D03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28698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2"/>
          <p:cNvSpPr txBox="1">
            <a:spLocks noChangeArrowheads="1"/>
          </p:cNvSpPr>
          <p:nvPr/>
        </p:nvSpPr>
        <p:spPr bwMode="auto">
          <a:xfrm>
            <a:off x="1400175" y="914400"/>
            <a:ext cx="4056063" cy="31353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76803" name="Text Box 3"/>
          <p:cNvSpPr>
            <a:spLocks noGrp="1" noChangeArrowheads="1"/>
          </p:cNvSpPr>
          <p:nvPr>
            <p:ph type="body"/>
          </p:nvPr>
        </p:nvSpPr>
        <p:spPr>
          <a:xfrm>
            <a:off x="1046163" y="4352925"/>
            <a:ext cx="4770437" cy="34782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85725" indent="-85725" defTabSz="457200" eaLnBrk="1" hangingPunct="1">
              <a:lnSpc>
                <a:spcPct val="93000"/>
              </a:lnSpc>
              <a:spcBef>
                <a:spcPct val="0"/>
              </a:spcBef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GB" smtClean="0">
                <a:latin typeface="Arial" pitchFamily="34" charset="0"/>
              </a:rPr>
              <a:t>Resting muscle glycogen content before (PRE) and after (POST) 6 sessions of sprint interval training (SIT) or endurance training (ET) over 2 weeks *P ≤ 0.05 versus pre-training (main effect for time). Lines denote individual data for 7 subjects in SIT group and 8 subjects in ET group.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ext Box 2"/>
          <p:cNvSpPr txBox="1">
            <a:spLocks noChangeArrowheads="1"/>
          </p:cNvSpPr>
          <p:nvPr/>
        </p:nvSpPr>
        <p:spPr bwMode="auto">
          <a:xfrm>
            <a:off x="1400175" y="914400"/>
            <a:ext cx="4056063" cy="31353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78851" name="Text Box 3"/>
          <p:cNvSpPr>
            <a:spLocks noGrp="1" noChangeArrowheads="1"/>
          </p:cNvSpPr>
          <p:nvPr>
            <p:ph type="body"/>
          </p:nvPr>
        </p:nvSpPr>
        <p:spPr>
          <a:xfrm>
            <a:off x="1046163" y="4352925"/>
            <a:ext cx="4770437" cy="34782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85725" indent="-85725" defTabSz="457200" eaLnBrk="1" hangingPunct="1">
              <a:lnSpc>
                <a:spcPct val="93000"/>
              </a:lnSpc>
              <a:spcBef>
                <a:spcPct val="0"/>
              </a:spcBef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GB" smtClean="0">
                <a:latin typeface="Arial" pitchFamily="34" charset="0"/>
              </a:rPr>
              <a:t>Figure 5. Muscle phosphocreatine (PCr) concentration measured at rest and during cycling exercise that consisted of 60 min at 65% before (Pre) and after (Post) 6 weeks of sprint interval training (SIT) or 6 weeks of endurance training (ET) Values are means ± s.e.m. (n = 10 per group); DW, dry weight. *Main effect for condition (P &lt; 0.05), such that post-training (Post) &gt; pretraining (Pre). </a:t>
            </a:r>
            <a:r>
              <a:rPr lang="en-GB" smtClean="0"/>
              <a:t>†</a:t>
            </a:r>
            <a:r>
              <a:rPr lang="en-GB" smtClean="0">
                <a:latin typeface="Arial" pitchFamily="34" charset="0"/>
              </a:rPr>
              <a:t>Condition (Pre and Post) × time (0 and 60 min) interaction (P &lt; 0.05), such that Post 60 min &gt; Pre 60 min in both groups.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ext Box 2"/>
          <p:cNvSpPr txBox="1">
            <a:spLocks noChangeArrowheads="1"/>
          </p:cNvSpPr>
          <p:nvPr/>
        </p:nvSpPr>
        <p:spPr bwMode="auto">
          <a:xfrm>
            <a:off x="1400175" y="914400"/>
            <a:ext cx="4056063" cy="31353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79875" name="Text Box 3"/>
          <p:cNvSpPr>
            <a:spLocks noGrp="1" noChangeArrowheads="1"/>
          </p:cNvSpPr>
          <p:nvPr>
            <p:ph type="body"/>
          </p:nvPr>
        </p:nvSpPr>
        <p:spPr>
          <a:xfrm>
            <a:off x="1046163" y="4352925"/>
            <a:ext cx="4770437" cy="34782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85725" indent="-85725" defTabSz="457200" eaLnBrk="1" hangingPunct="1">
              <a:lnSpc>
                <a:spcPct val="93000"/>
              </a:lnSpc>
              <a:spcBef>
                <a:spcPct val="0"/>
              </a:spcBef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GB" smtClean="0">
                <a:latin typeface="Arial" pitchFamily="34" charset="0"/>
              </a:rPr>
              <a:t>Figure 4. Muscle glycogen concentration measured at rest and during cycling exercise that consisted of 60 min at 65% before (PRE) and after (POST) 6 weeks of sprint interval training (SIT) or 6 weeks of endurance training (ET) Values are means ± s.e.m. (n = 10 per group); DW, dry weight. *Main effect for condition (P &lt; 0.05), such that post-training (POST) &gt; pretraining (PRE). </a:t>
            </a:r>
            <a:r>
              <a:rPr lang="en-GB" smtClean="0"/>
              <a:t>†</a:t>
            </a:r>
            <a:r>
              <a:rPr lang="en-GB" smtClean="0">
                <a:latin typeface="Arial" pitchFamily="34" charset="0"/>
              </a:rPr>
              <a:t>Condition (PRE and POST) × time (0 and 60 min) interaction (P &lt; 0.05), such that POST 60 min &gt; PRE 60 min in both groups.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ext Box 2"/>
          <p:cNvSpPr txBox="1">
            <a:spLocks noChangeArrowheads="1"/>
          </p:cNvSpPr>
          <p:nvPr/>
        </p:nvSpPr>
        <p:spPr bwMode="auto">
          <a:xfrm>
            <a:off x="1400175" y="914400"/>
            <a:ext cx="4056063" cy="3135313"/>
          </a:xfrm>
          <a:prstGeom prst="rect">
            <a:avLst/>
          </a:prstGeom>
          <a:solidFill>
            <a:srgbClr val="FFFFFF"/>
          </a:solidFill>
          <a:ln w="9525">
            <a:solidFill>
              <a:srgbClr val="000000"/>
            </a:solidFill>
            <a:miter lim="800000"/>
            <a:headEnd/>
            <a:tailEnd/>
          </a:ln>
        </p:spPr>
        <p:txBody>
          <a:bodyPr wrap="none"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 hangingPunct="1"/>
            <a:endParaRPr lang="en-US"/>
          </a:p>
        </p:txBody>
      </p:sp>
      <p:sp>
        <p:nvSpPr>
          <p:cNvPr id="76803" name="Text Box 3"/>
          <p:cNvSpPr>
            <a:spLocks noGrp="1" noChangeArrowheads="1"/>
          </p:cNvSpPr>
          <p:nvPr>
            <p:ph type="body"/>
          </p:nvPr>
        </p:nvSpPr>
        <p:spPr>
          <a:xfrm>
            <a:off x="1046163" y="4352925"/>
            <a:ext cx="4770437" cy="3478213"/>
          </a:xfrm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85725" indent="-85725" defTabSz="457200" eaLnBrk="1" hangingPunct="1">
              <a:lnSpc>
                <a:spcPct val="93000"/>
              </a:lnSpc>
              <a:spcBef>
                <a:spcPct val="0"/>
              </a:spcBef>
              <a:buSzPct val="45000"/>
              <a:buFont typeface="Wingdings" pitchFamily="2" charset="2"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</a:tabLst>
            </a:pPr>
            <a:r>
              <a:rPr lang="en-GB" smtClean="0">
                <a:latin typeface="Arial" pitchFamily="34" charset="0"/>
              </a:rPr>
              <a:t>Resting muscle glycogen content before (PRE) and after (POST) 6 sessions of sprint interval training (SIT) or endurance training (ET) over 2 weeks *P ≤ 0.05 versus pre-training (main effect for time). Lines denote individual data for 7 subjects in SIT group and 8 subjects in ET group.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tIns="0" rIns="18288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DBA04C-154E-491B-A950-9AA30B2AEA7F}" type="datetimeFigureOut">
              <a:rPr lang="en-US"/>
              <a:pPr>
                <a:defRPr/>
              </a:pPr>
              <a:t>5/31/2012</a:t>
            </a:fld>
            <a:endParaRPr lang="en-US"/>
          </a:p>
        </p:txBody>
      </p:sp>
      <p:sp>
        <p:nvSpPr>
          <p:cNvPr id="5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3BA6ED-C4D0-4E8E-905A-637A54CA0E4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6965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16BD2D-781D-4DEC-AB17-23CAC9CF7F42}" type="datetimeFigureOut">
              <a:rPr lang="en-US"/>
              <a:pPr>
                <a:defRPr/>
              </a:pPr>
              <a:t>5/31/2012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882FF4-12B7-4C56-AE4C-1037C8B6D7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3998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tIns="0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3CA17E-EC37-454A-9942-04FF38A7C9E0}" type="datetimeFigureOut">
              <a:rPr lang="en-US"/>
              <a:pPr>
                <a:defRPr/>
              </a:pPr>
              <a:t>5/31/2012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708A7A3-8330-40A6-8B4A-F58AB1EE36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561850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0B4265-F77D-4D2A-8168-8F933C80E252}" type="datetimeFigureOut">
              <a:rPr lang="en-US"/>
              <a:pPr>
                <a:defRPr/>
              </a:pPr>
              <a:t>5/31/2012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010BDC-F12A-4815-817D-A03DC5CB4DC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305316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CFC0E0-43F4-453A-8125-7067D01B898D}" type="datetimeFigureOut">
              <a:rPr lang="en-US"/>
              <a:pPr>
                <a:defRPr/>
              </a:pPr>
              <a:t>5/31/2012</a:t>
            </a:fld>
            <a:endParaRPr lang="en-US"/>
          </a:p>
        </p:txBody>
      </p:sp>
      <p:sp>
        <p:nvSpPr>
          <p:cNvPr id="8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377489-80DD-413D-A0B7-6C9EEEF70D9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29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E66EF3-86CD-4333-A00E-6849DA978F85}" type="datetimeFigureOut">
              <a:rPr lang="en-US"/>
              <a:pPr>
                <a:defRPr/>
              </a:pPr>
              <a:t>5/31/2012</a:t>
            </a:fld>
            <a:endParaRPr lang="en-US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F58233-6C6B-47D3-9E3E-4E2C33D9C1B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7381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5C20B3-0FEE-48A0-A568-F22FF528CE4C}" type="datetimeFigureOut">
              <a:rPr lang="en-US"/>
              <a:pPr>
                <a:defRPr/>
              </a:pPr>
              <a:t>5/31/2012</a:t>
            </a:fld>
            <a:endParaRPr lang="en-US"/>
          </a:p>
        </p:txBody>
      </p:sp>
      <p:sp>
        <p:nvSpPr>
          <p:cNvPr id="3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68493CC-57FE-427C-B30C-A13BDFDDF2F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3109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BD5FD13-E3CA-4F2B-BAAD-59C27669C2A3}" type="datetimeFigureOut">
              <a:rPr lang="en-US"/>
              <a:pPr>
                <a:defRPr/>
              </a:pPr>
              <a:t>5/31/2012</a:t>
            </a:fld>
            <a:endParaRPr lang="en-US"/>
          </a:p>
        </p:txBody>
      </p:sp>
      <p:sp>
        <p:nvSpPr>
          <p:cNvPr id="6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2BF018-922C-4E4B-AC58-1770168C401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52541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nip and Round Single Corner Rectangle 4"/>
          <p:cNvSpPr/>
          <p:nvPr/>
        </p:nvSpPr>
        <p:spPr>
          <a:xfrm rot="420000" flipV="1">
            <a:off x="3165475" y="1108075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6" name="Right Triangle 5"/>
          <p:cNvSpPr/>
          <p:nvPr/>
        </p:nvSpPr>
        <p:spPr>
          <a:xfrm rot="420000" flipV="1">
            <a:off x="8004175" y="5359400"/>
            <a:ext cx="155575" cy="155575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lIns="45720" rIns="45720" bIns="45720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smtClean="0"/>
              <a:t>Click icon to add picture</a:t>
            </a:r>
            <a:endParaRPr lang="en-US" noProof="0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022F461-4A4C-4EA8-A32D-A90CF1EA5DF4}" type="datetimeFigureOut">
              <a:rPr lang="en-US"/>
              <a:pPr>
                <a:defRPr/>
              </a:pPr>
              <a:t>5/31/2012</a:t>
            </a:fld>
            <a:endParaRPr lang="en-US"/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F8F1E21-9E1B-4ED5-BBB6-DBA4CC29C80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07832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28E46E-ADB5-4497-9EAD-5D07167A9176}" type="datetimeFigureOut">
              <a:rPr lang="en-US"/>
              <a:pPr>
                <a:defRPr/>
              </a:pPr>
              <a:t>5/31/2012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9B0E6E-1160-4CD9-A675-1FE1351B452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30234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41FB8C9-D202-43F2-BD3C-EA7D4EF9DEA4}" type="datetimeFigureOut">
              <a:rPr lang="en-US"/>
              <a:pPr>
                <a:defRPr/>
              </a:pPr>
              <a:t>5/31/2012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375D9EB-A035-4B09-B2B3-B8F23F39874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11480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>
            <a:normAutofit/>
          </a:bodyPr>
          <a:lstStyle/>
          <a:p>
            <a:pPr lvl="0"/>
            <a:endParaRPr lang="en-US" noProof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0DF160-6375-4C03-A222-149F295318B5}" type="datetimeFigureOut">
              <a:rPr lang="en-US"/>
              <a:pPr>
                <a:defRPr/>
              </a:pPr>
              <a:t>5/31/2012</a:t>
            </a:fld>
            <a:endParaRPr lang="en-US"/>
          </a:p>
        </p:txBody>
      </p:sp>
      <p:sp>
        <p:nvSpPr>
          <p:cNvPr id="5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F4E7A6-1A3E-4298-BD90-3D40B571686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13868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938"/>
            <a:ext cx="9163050" cy="1041401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938"/>
            <a:ext cx="4762500" cy="6381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>
              <a:defRPr/>
            </a:pPr>
            <a:endParaRPr lang="en-US">
              <a:latin typeface="+mn-lt"/>
              <a:cs typeface="+mn-cs"/>
            </a:endParaRPr>
          </a:p>
        </p:txBody>
      </p:sp>
      <p:sp>
        <p:nvSpPr>
          <p:cNvPr id="2052" name="Title Placeholder 8"/>
          <p:cNvSpPr>
            <a:spLocks noGrp="1"/>
          </p:cNvSpPr>
          <p:nvPr>
            <p:ph type="title"/>
          </p:nvPr>
        </p:nvSpPr>
        <p:spPr bwMode="auto">
          <a:xfrm>
            <a:off x="457200" y="70485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45720" rIns="0" bIns="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2053" name="Text Placeholder 29"/>
          <p:cNvSpPr>
            <a:spLocks noGrp="1"/>
          </p:cNvSpPr>
          <p:nvPr>
            <p:ph type="body" idx="1"/>
          </p:nvPr>
        </p:nvSpPr>
        <p:spPr bwMode="auto">
          <a:xfrm>
            <a:off x="457200" y="1935163"/>
            <a:ext cx="8229600" cy="4389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3AA89FB2-BC4B-4D36-B17D-719BE564A08E}" type="datetimeFigureOut">
              <a:rPr lang="en-US"/>
              <a:pPr>
                <a:defRPr/>
              </a:pPr>
              <a:t>5/31/2012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  <a:latin typeface="Arial" charset="0"/>
                <a:cs typeface="Arial" charset="0"/>
              </a:defRPr>
            </a:lvl1pPr>
          </a:lstStyle>
          <a:p>
            <a:pPr>
              <a:defRPr/>
            </a:pPr>
            <a:fld id="{E9E1A58D-C3BE-450B-9ECA-E687B2DB3A3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grpSp>
        <p:nvGrpSpPr>
          <p:cNvPr id="2057" name="Group 1"/>
          <p:cNvGrpSpPr>
            <a:grpSpLocks/>
          </p:cNvGrpSpPr>
          <p:nvPr/>
        </p:nvGrpSpPr>
        <p:grpSpPr bwMode="auto">
          <a:xfrm>
            <a:off x="-19050" y="203200"/>
            <a:ext cx="9180513" cy="647700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>
                <a:defRPr/>
              </a:pPr>
              <a:endParaRPr lang="en-US">
                <a:latin typeface="Arial" charset="0"/>
                <a:cs typeface="Arial" charset="0"/>
              </a:endParaRPr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1" r:id="rId1"/>
    <p:sldLayoutId id="2147483692" r:id="rId2"/>
    <p:sldLayoutId id="2147483702" r:id="rId3"/>
    <p:sldLayoutId id="2147483693" r:id="rId4"/>
    <p:sldLayoutId id="2147483694" r:id="rId5"/>
    <p:sldLayoutId id="2147483695" r:id="rId6"/>
    <p:sldLayoutId id="2147483696" r:id="rId7"/>
    <p:sldLayoutId id="2147483697" r:id="rId8"/>
    <p:sldLayoutId id="2147483703" r:id="rId9"/>
    <p:sldLayoutId id="2147483698" r:id="rId10"/>
    <p:sldLayoutId id="2147483699" r:id="rId11"/>
    <p:sldLayoutId id="2147483700" r:id="rId12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5000" kern="12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5000">
          <a:solidFill>
            <a:schemeClr val="tx2"/>
          </a:solidFill>
          <a:latin typeface="Calibri" pitchFamily="34" charset="0"/>
        </a:defRPr>
      </a:lvl9pPr>
    </p:titleStyle>
    <p:bodyStyle>
      <a:lvl1pPr marL="273050" indent="-2730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95000"/>
        <a:buFont typeface="Wingdings 2" pitchFamily="18" charset="2"/>
        <a:buChar char="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39763" indent="-246063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5000"/>
        <a:buFont typeface="Wingdings 2" pitchFamily="18" charset="2"/>
        <a:buChar char="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063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 2" pitchFamily="18" charset="2"/>
        <a:buChar char="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7450" indent="-209550" algn="l" rtl="0" eaLnBrk="0" fontAlgn="base" hangingPunct="0">
        <a:spcBef>
          <a:spcPct val="20000"/>
        </a:spcBef>
        <a:spcAft>
          <a:spcPct val="0"/>
        </a:spcAft>
        <a:buClr>
          <a:srgbClr val="0BD0D9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2088" indent="-209550" algn="l" rtl="0" eaLnBrk="0" fontAlgn="base" hangingPunct="0">
        <a:spcBef>
          <a:spcPct val="20000"/>
        </a:spcBef>
        <a:spcAft>
          <a:spcPct val="0"/>
        </a:spcAft>
        <a:buClr>
          <a:srgbClr val="10CF9B"/>
        </a:buClr>
        <a:buSzPct val="65000"/>
        <a:buFont typeface="Wingdings 2" pitchFamily="18" charset="2"/>
        <a:buChar char="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diagramLayout" Target="../diagrams/layout1.xml"/><Relationship Id="rId7" Type="http://schemas.openxmlformats.org/officeDocument/2006/relationships/image" Target="../media/image7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openxmlformats.org/officeDocument/2006/relationships/image" Target="../media/image11.png"/><Relationship Id="rId5" Type="http://schemas.openxmlformats.org/officeDocument/2006/relationships/diagramColors" Target="../diagrams/colors1.xml"/><Relationship Id="rId10" Type="http://schemas.openxmlformats.org/officeDocument/2006/relationships/image" Target="../media/image10.png"/><Relationship Id="rId4" Type="http://schemas.openxmlformats.org/officeDocument/2006/relationships/diagramQuickStyle" Target="../diagrams/quickStyle1.xml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image" Target="../media/image2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emf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9.em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3.e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5.xml"/><Relationship Id="rId3" Type="http://schemas.openxmlformats.org/officeDocument/2006/relationships/diagramLayout" Target="../diagrams/layout4.xml"/><Relationship Id="rId7" Type="http://schemas.openxmlformats.org/officeDocument/2006/relationships/diagramData" Target="../diagrams/data5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11" Type="http://schemas.microsoft.com/office/2007/relationships/diagramDrawing" Target="../diagrams/drawing5.xml"/><Relationship Id="rId5" Type="http://schemas.openxmlformats.org/officeDocument/2006/relationships/diagramColors" Target="../diagrams/colors4.xml"/><Relationship Id="rId10" Type="http://schemas.openxmlformats.org/officeDocument/2006/relationships/diagramColors" Target="../diagrams/colors5.xml"/><Relationship Id="rId4" Type="http://schemas.openxmlformats.org/officeDocument/2006/relationships/diagramQuickStyle" Target="../diagrams/quickStyle4.xml"/><Relationship Id="rId9" Type="http://schemas.openxmlformats.org/officeDocument/2006/relationships/diagramQuickStyle" Target="../diagrams/quickStyle5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jpe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wmf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4.jpe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5.jpeg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2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image" Target="../media/image4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0.png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53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2.png"/><Relationship Id="rId5" Type="http://schemas.openxmlformats.org/officeDocument/2006/relationships/image" Target="../media/image49.png"/><Relationship Id="rId4" Type="http://schemas.openxmlformats.org/officeDocument/2006/relationships/image" Target="../media/image48.png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54.png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70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3" Type="http://schemas.openxmlformats.org/officeDocument/2006/relationships/diagramLayout" Target="../diagrams/layout8.xml"/><Relationship Id="rId7" Type="http://schemas.openxmlformats.org/officeDocument/2006/relationships/diagramData" Target="../diagrams/data9.xml"/><Relationship Id="rId2" Type="http://schemas.openxmlformats.org/officeDocument/2006/relationships/diagramData" Target="../diagrams/data8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5" Type="http://schemas.openxmlformats.org/officeDocument/2006/relationships/diagramColors" Target="../diagrams/colors8.xml"/><Relationship Id="rId10" Type="http://schemas.openxmlformats.org/officeDocument/2006/relationships/diagramColors" Target="../diagrams/colors9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7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61.png"/><Relationship Id="rId1" Type="http://schemas.openxmlformats.org/officeDocument/2006/relationships/slideLayout" Target="../slideLayouts/slideLayout7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3.emf"/><Relationship Id="rId1" Type="http://schemas.openxmlformats.org/officeDocument/2006/relationships/slideLayout" Target="../slideLayouts/slideLayout7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png"/><Relationship Id="rId1" Type="http://schemas.openxmlformats.org/officeDocument/2006/relationships/slideLayout" Target="../slideLayouts/slideLayout7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emf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emf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emf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2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9"/>
          <p:cNvSpPr>
            <a:spLocks noGrp="1"/>
          </p:cNvSpPr>
          <p:nvPr>
            <p:ph type="ctrTitle" idx="4294967295"/>
          </p:nvPr>
        </p:nvSpPr>
        <p:spPr>
          <a:xfrm>
            <a:off x="685800" y="1219200"/>
            <a:ext cx="7772400" cy="1143000"/>
          </a:xfrm>
        </p:spPr>
        <p:txBody>
          <a:bodyPr/>
          <a:lstStyle/>
          <a:p>
            <a:pPr algn="ctr" rtl="1" eaLnBrk="1" hangingPunct="1">
              <a:lnSpc>
                <a:spcPct val="150000"/>
              </a:lnSpc>
            </a:pPr>
            <a:r>
              <a:rPr lang="fa-IR" sz="4000" b="1" dirty="0" smtClean="0">
                <a:solidFill>
                  <a:srgbClr val="0000FF"/>
                </a:solidFill>
                <a:cs typeface="B Lotus" pitchFamily="2" charset="-78"/>
              </a:rPr>
              <a:t/>
            </a:r>
            <a:br>
              <a:rPr lang="fa-IR" sz="4000" b="1" dirty="0" smtClean="0">
                <a:solidFill>
                  <a:srgbClr val="0000FF"/>
                </a:solidFill>
                <a:cs typeface="B Lotus" pitchFamily="2" charset="-78"/>
              </a:rPr>
            </a:br>
            <a:r>
              <a:rPr lang="en-US" sz="4000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igh-intensity </a:t>
            </a:r>
            <a:r>
              <a:rPr lang="en-US" sz="4000" b="1" u="sng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I</a:t>
            </a:r>
            <a:r>
              <a:rPr lang="en-US" sz="4000" b="1" dirty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nterval </a:t>
            </a:r>
            <a:r>
              <a:rPr lang="en-US" sz="4000" b="1" u="sng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T</a:t>
            </a:r>
            <a:r>
              <a:rPr lang="en-US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raining</a:t>
            </a:r>
            <a:br>
              <a:rPr lang="en-US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ar-SA" sz="4000" b="1" dirty="0" smtClean="0">
                <a:solidFill>
                  <a:srgbClr val="0000FF"/>
                </a:solidFill>
                <a:cs typeface="B Lotus" pitchFamily="2" charset="-78"/>
              </a:rPr>
              <a:t>تمرين تناوبی شد</a:t>
            </a:r>
            <a:r>
              <a:rPr lang="fa-IR" sz="4000" b="1" dirty="0" smtClean="0">
                <a:solidFill>
                  <a:srgbClr val="0000FF"/>
                </a:solidFill>
                <a:cs typeface="B Lotus" pitchFamily="2" charset="-78"/>
              </a:rPr>
              <a:t>ي</a:t>
            </a:r>
            <a:r>
              <a:rPr lang="ar-SA" sz="4000" b="1" dirty="0" smtClean="0">
                <a:solidFill>
                  <a:srgbClr val="0000FF"/>
                </a:solidFill>
                <a:cs typeface="B Lotus" pitchFamily="2" charset="-78"/>
              </a:rPr>
              <a:t>د</a:t>
            </a:r>
            <a:r>
              <a:rPr lang="fa-IR" sz="4000" b="1" dirty="0" smtClean="0">
                <a:solidFill>
                  <a:srgbClr val="0000FF"/>
                </a:solidFill>
                <a:cs typeface="B Lotus" pitchFamily="2" charset="-78"/>
              </a:rPr>
              <a:t> (</a:t>
            </a:r>
            <a:r>
              <a:rPr lang="en-US" sz="4000" b="1" dirty="0" smtClean="0">
                <a:solidFill>
                  <a:srgbClr val="0000FF"/>
                </a:solidFill>
                <a:latin typeface="Times New Roman" pitchFamily="18" charset="0"/>
                <a:cs typeface="Times New Roman" pitchFamily="18" charset="0"/>
              </a:rPr>
              <a:t>HIT</a:t>
            </a:r>
            <a:r>
              <a:rPr lang="fa-IR" sz="4000" b="1" dirty="0" smtClean="0">
                <a:solidFill>
                  <a:srgbClr val="0000FF"/>
                </a:solidFill>
                <a:cs typeface="B Lotus" pitchFamily="2" charset="-78"/>
              </a:rPr>
              <a:t>)</a:t>
            </a:r>
            <a:endParaRPr lang="en-US" sz="4000" b="1" dirty="0">
              <a:solidFill>
                <a:srgbClr val="0000FF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147" name="Rectangle 10"/>
          <p:cNvSpPr>
            <a:spLocks noGrp="1"/>
          </p:cNvSpPr>
          <p:nvPr>
            <p:ph type="subTitle" idx="4294967295"/>
          </p:nvPr>
        </p:nvSpPr>
        <p:spPr>
          <a:xfrm>
            <a:off x="1273175" y="5606143"/>
            <a:ext cx="6400800" cy="1066800"/>
          </a:xfrm>
        </p:spPr>
        <p:txBody>
          <a:bodyPr/>
          <a:lstStyle/>
          <a:p>
            <a:pPr marL="0" indent="0" algn="ctr" eaLnBrk="1" hangingPunct="1">
              <a:buFont typeface="Wingdings 2" pitchFamily="18" charset="2"/>
              <a:buNone/>
            </a:pPr>
            <a:endParaRPr lang="fa-IR" sz="2800" b="1" dirty="0" smtClean="0">
              <a:solidFill>
                <a:srgbClr val="000000"/>
              </a:solidFill>
              <a:cs typeface="B Lotus" pitchFamily="2" charset="-78"/>
            </a:endParaRPr>
          </a:p>
          <a:p>
            <a:pPr marL="0" indent="0" algn="ctr" eaLnBrk="1" hangingPunct="1">
              <a:buFont typeface="Wingdings 2" pitchFamily="18" charset="2"/>
              <a:buNone/>
            </a:pPr>
            <a:r>
              <a:rPr lang="fa-IR" sz="2800" b="1" dirty="0" smtClean="0">
                <a:solidFill>
                  <a:srgbClr val="FF0000"/>
                </a:solidFill>
                <a:cs typeface="B Lotus" pitchFamily="2" charset="-78"/>
              </a:rPr>
              <a:t>بهار - 1391</a:t>
            </a:r>
            <a:endParaRPr lang="en-US" sz="2800" b="1" dirty="0" smtClean="0">
              <a:solidFill>
                <a:srgbClr val="FF0000"/>
              </a:solidFill>
              <a:cs typeface="B Lotus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962400" y="5638800"/>
            <a:ext cx="1022350" cy="4159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fa-IR" dirty="0">
                <a:solidFill>
                  <a:schemeClr val="bg1"/>
                </a:solidFill>
                <a:latin typeface="Arial" charset="0"/>
                <a:cs typeface="B Nazanin" pitchFamily="2" charset="-78"/>
              </a:rPr>
              <a:t>آبان </a:t>
            </a:r>
            <a:r>
              <a:rPr lang="fa-IR" sz="2100" dirty="0">
                <a:solidFill>
                  <a:schemeClr val="bg1"/>
                </a:solidFill>
                <a:latin typeface="Constantia" pitchFamily="18" charset="0"/>
                <a:ea typeface="+mj-ea"/>
                <a:cs typeface="B Nazanin" pitchFamily="2" charset="-78"/>
              </a:rPr>
              <a:t>1389</a:t>
            </a:r>
            <a:endParaRPr lang="en-US" sz="2100" dirty="0">
              <a:solidFill>
                <a:schemeClr val="bg1"/>
              </a:solidFill>
              <a:latin typeface="Constantia" pitchFamily="18" charset="0"/>
              <a:ea typeface="+mj-ea"/>
              <a:cs typeface="B Nazanin" pitchFamily="2" charset="-78"/>
            </a:endParaRPr>
          </a:p>
        </p:txBody>
      </p:sp>
      <p:pic>
        <p:nvPicPr>
          <p:cNvPr id="6149" name="Picture 11" descr="72391110_H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2834" y="2519362"/>
            <a:ext cx="338328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150" name="Picture 12" descr="Untitled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492870"/>
            <a:ext cx="4508880" cy="33832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algn="just" rtl="1" eaLnBrk="1" hangingPunct="1"/>
            <a:r>
              <a:rPr lang="fa-IR" sz="4000" b="1" i="1" dirty="0" smtClean="0">
                <a:solidFill>
                  <a:srgbClr val="0000CC"/>
                </a:solidFill>
                <a:cs typeface="B Nazanin" pitchFamily="2" charset="-78"/>
              </a:rPr>
              <a:t>فهرست مطالب</a:t>
            </a:r>
            <a:endParaRPr lang="en-US" sz="4000" b="1" i="1" dirty="0" smtClean="0">
              <a:solidFill>
                <a:srgbClr val="0000CC"/>
              </a:solidFill>
              <a:cs typeface="B Nazanin" pitchFamily="2" charset="-78"/>
            </a:endParaRPr>
          </a:p>
        </p:txBody>
      </p:sp>
      <p:sp>
        <p:nvSpPr>
          <p:cNvPr id="7171" name="Content Placeholder 2"/>
          <p:cNvSpPr>
            <a:spLocks noGrp="1"/>
          </p:cNvSpPr>
          <p:nvPr>
            <p:ph idx="4294967295"/>
          </p:nvPr>
        </p:nvSpPr>
        <p:spPr>
          <a:xfrm>
            <a:off x="417286" y="1828800"/>
            <a:ext cx="8229600" cy="4389437"/>
          </a:xfrm>
        </p:spPr>
        <p:txBody>
          <a:bodyPr/>
          <a:lstStyle/>
          <a:p>
            <a:pPr algn="just" rtl="1" eaLnBrk="1" hangingPunct="1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مقدمه</a:t>
            </a:r>
          </a:p>
          <a:p>
            <a:pPr algn="just" rtl="1" eaLnBrk="1" hangingPunct="1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علل پیدایش (</a:t>
            </a:r>
            <a:r>
              <a:rPr lang="en-US" sz="2800" dirty="0" smtClean="0">
                <a:cs typeface="B Nazanin" pitchFamily="2" charset="-78"/>
              </a:rPr>
              <a:t>HIT</a:t>
            </a:r>
            <a:r>
              <a:rPr lang="fa-IR" sz="2800" dirty="0" smtClean="0">
                <a:cs typeface="B Nazanin" pitchFamily="2" charset="-78"/>
              </a:rPr>
              <a:t>)، تاریخچه و مطالعات کلاسیک</a:t>
            </a:r>
          </a:p>
          <a:p>
            <a:pPr algn="just" rtl="1" eaLnBrk="1" hangingPunct="1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مطالعات نوین</a:t>
            </a:r>
          </a:p>
          <a:p>
            <a:pPr algn="just" rtl="1" eaLnBrk="1" hangingPunct="1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مبانی نظری تمرین تناوبی شدید (</a:t>
            </a:r>
            <a:r>
              <a:rPr lang="en-US" sz="2800" dirty="0" smtClean="0">
                <a:cs typeface="B Nazanin" pitchFamily="2" charset="-78"/>
              </a:rPr>
              <a:t>HIT</a:t>
            </a:r>
            <a:r>
              <a:rPr lang="fa-IR" sz="2800" dirty="0" smtClean="0">
                <a:cs typeface="B Nazanin" pitchFamily="2" charset="-78"/>
              </a:rPr>
              <a:t>)</a:t>
            </a:r>
          </a:p>
          <a:p>
            <a:pPr algn="just" rtl="1" eaLnBrk="1" hangingPunct="1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سازگاری های تمرین تناوبی شدید</a:t>
            </a:r>
          </a:p>
          <a:p>
            <a:pPr algn="just" rtl="1" eaLnBrk="1" hangingPunct="1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کاربرد تمرین تناوبی شدید</a:t>
            </a:r>
          </a:p>
          <a:p>
            <a:pPr algn="just" rtl="1" eaLnBrk="1" hangingPunct="1">
              <a:lnSpc>
                <a:spcPct val="150000"/>
              </a:lnSpc>
            </a:pPr>
            <a:r>
              <a:rPr lang="fa-IR" sz="2800" dirty="0" smtClean="0">
                <a:cs typeface="B Nazanin" pitchFamily="2" charset="-78"/>
              </a:rPr>
              <a:t>ملاحظات تمرینی</a:t>
            </a:r>
            <a:endParaRPr lang="en-US" sz="2800" dirty="0" smtClean="0">
              <a:cs typeface="B Nazanin" pitchFamily="2" charset="-78"/>
            </a:endParaRPr>
          </a:p>
          <a:p>
            <a:pPr algn="just" rtl="1" eaLnBrk="1" hangingPunct="1">
              <a:lnSpc>
                <a:spcPct val="150000"/>
              </a:lnSpc>
            </a:pPr>
            <a:endParaRPr lang="en-US" sz="2800" dirty="0" smtClean="0">
              <a:cs typeface="B Nazanin" pitchFamily="2" charset="-78"/>
            </a:endParaRPr>
          </a:p>
        </p:txBody>
      </p:sp>
      <p:sp>
        <p:nvSpPr>
          <p:cNvPr id="6" name="Rectangle 6"/>
          <p:cNvSpPr txBox="1">
            <a:spLocks noGrp="1" noChangeArrowheads="1"/>
          </p:cNvSpPr>
          <p:nvPr/>
        </p:nvSpPr>
        <p:spPr>
          <a:xfrm>
            <a:off x="0" y="6492875"/>
            <a:ext cx="762000" cy="365125"/>
          </a:xfrm>
          <a:prstGeom prst="rect">
            <a:avLst/>
          </a:prstGeom>
          <a:noFill/>
        </p:spPr>
        <p:txBody>
          <a:bodyPr lIns="0" tIns="0" rIns="0" bIns="0" anchor="b"/>
          <a:lstStyle/>
          <a:p>
            <a:pPr algn="ctr">
              <a:defRPr/>
            </a:pPr>
            <a:r>
              <a:rPr lang="fa-IR" sz="1600" dirty="0">
                <a:solidFill>
                  <a:schemeClr val="tx2">
                    <a:shade val="90000"/>
                  </a:schemeClr>
                </a:solidFill>
                <a:latin typeface="Arial" charset="0"/>
                <a:cs typeface="B Nazanin" pitchFamily="2" charset="-78"/>
              </a:rPr>
              <a:t>1</a:t>
            </a:r>
            <a:endParaRPr lang="en-US" sz="1600" dirty="0">
              <a:solidFill>
                <a:schemeClr val="tx2">
                  <a:shade val="90000"/>
                </a:schemeClr>
              </a:solidFill>
              <a:latin typeface="Arial" charset="0"/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grpSp>
        <p:nvGrpSpPr>
          <p:cNvPr id="8196" name="Group 3"/>
          <p:cNvGrpSpPr>
            <a:grpSpLocks/>
          </p:cNvGrpSpPr>
          <p:nvPr/>
        </p:nvGrpSpPr>
        <p:grpSpPr bwMode="auto">
          <a:xfrm>
            <a:off x="0" y="0"/>
            <a:ext cx="9145588" cy="6858000"/>
            <a:chOff x="0" y="0"/>
            <a:chExt cx="9145588" cy="6858000"/>
          </a:xfrm>
        </p:grpSpPr>
        <p:pic>
          <p:nvPicPr>
            <p:cNvPr id="8199" name="Picture 4" descr="SectionBack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70"/>
            <a:stretch>
              <a:fillRect/>
            </a:stretch>
          </p:blipFill>
          <p:spPr bwMode="auto">
            <a:xfrm>
              <a:off x="0" y="381000"/>
              <a:ext cx="9145588" cy="60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0" name="Picture 4" descr="MasterborderTO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5588" cy="39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1" name="Picture 5" descr="MasterborderBOTTO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467475"/>
              <a:ext cx="9145588" cy="39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197" name="Title 1"/>
          <p:cNvSpPr txBox="1">
            <a:spLocks/>
          </p:cNvSpPr>
          <p:nvPr/>
        </p:nvSpPr>
        <p:spPr bwMode="auto">
          <a:xfrm>
            <a:off x="685800" y="2895600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endParaRPr lang="fa-IR" sz="5400" b="1" i="1">
              <a:solidFill>
                <a:srgbClr val="7030A0"/>
              </a:solidFill>
              <a:latin typeface="Calibri" pitchFamily="34" charset="0"/>
              <a:cs typeface="B Nazanin" pitchFamily="2" charset="-78"/>
            </a:endParaRPr>
          </a:p>
          <a:p>
            <a:pPr algn="ctr"/>
            <a:endParaRPr lang="en-US" sz="4400">
              <a:solidFill>
                <a:srgbClr val="CC0000"/>
              </a:solidFill>
              <a:latin typeface="Calibri" pitchFamily="34" charset="0"/>
              <a:cs typeface="B Nazanin" pitchFamily="2" charset="-78"/>
            </a:endParaRPr>
          </a:p>
        </p:txBody>
      </p:sp>
      <p:sp>
        <p:nvSpPr>
          <p:cNvPr id="8198" name="Title 1"/>
          <p:cNvSpPr>
            <a:spLocks/>
          </p:cNvSpPr>
          <p:nvPr/>
        </p:nvSpPr>
        <p:spPr bwMode="auto">
          <a:xfrm>
            <a:off x="609600" y="25908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/>
          <a:p>
            <a:pPr algn="ctr" rtl="1"/>
            <a:r>
              <a:rPr lang="fa-IR" sz="4000" b="1" i="1" dirty="0" smtClean="0">
                <a:solidFill>
                  <a:srgbClr val="0000CC"/>
                </a:solidFill>
                <a:latin typeface="Calibri" pitchFamily="34" charset="0"/>
                <a:cs typeface="B Nazanin" pitchFamily="2" charset="-78"/>
              </a:rPr>
              <a:t>مقدمه</a:t>
            </a:r>
            <a:endParaRPr lang="en-US" sz="4000" b="1" i="1" dirty="0">
              <a:solidFill>
                <a:srgbClr val="0000CC"/>
              </a:solidFill>
              <a:latin typeface="Calibri" pitchFamily="34" charset="0"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9949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850"/>
            <a:ext cx="8229600" cy="529389"/>
          </a:xfrm>
        </p:spPr>
        <p:txBody>
          <a:bodyPr/>
          <a:lstStyle/>
          <a:p>
            <a:pPr algn="r" rtl="1"/>
            <a:r>
              <a:rPr lang="fa-IR" sz="2800" b="1" i="1" dirty="0" smtClean="0">
                <a:solidFill>
                  <a:srgbClr val="0000CC"/>
                </a:solidFill>
                <a:cs typeface="B Nazanin" pitchFamily="2" charset="-78"/>
              </a:rPr>
              <a:t>عوامل خطرزاي </a:t>
            </a:r>
            <a:r>
              <a:rPr lang="fa-IR" sz="2800" b="1" i="1" dirty="0">
                <a:solidFill>
                  <a:srgbClr val="0000CC"/>
                </a:solidFill>
                <a:cs typeface="B Nazanin" pitchFamily="2" charset="-78"/>
              </a:rPr>
              <a:t>رفتاري </a:t>
            </a:r>
            <a:endParaRPr lang="en-US" sz="2800" b="1" i="1" dirty="0">
              <a:solidFill>
                <a:srgbClr val="0000CC"/>
              </a:solidFill>
              <a:cs typeface="B Nazanin" pitchFamily="2" charset="-78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7770571"/>
              </p:ext>
            </p:extLst>
          </p:nvPr>
        </p:nvGraphicFramePr>
        <p:xfrm>
          <a:off x="1493267" y="2017102"/>
          <a:ext cx="6311900" cy="318531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101378" name="Picture 2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660519"/>
            <a:ext cx="1214628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1379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1257" y="705932"/>
            <a:ext cx="1192212" cy="130137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1380" name="Picture 4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3371" y="5280313"/>
            <a:ext cx="2057400" cy="154140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1381" name="Picture 5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36544" y="2007310"/>
            <a:ext cx="1534886" cy="11352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1382" name="Picture 6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74860" y="5196873"/>
            <a:ext cx="1612900" cy="16085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058338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fa-IR" sz="4000" b="1" i="1" dirty="0" smtClean="0">
                <a:solidFill>
                  <a:srgbClr val="0000CC"/>
                </a:solidFill>
                <a:cs typeface="B Nazanin" pitchFamily="2" charset="-78"/>
              </a:rPr>
              <a:t>مقدمه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fa-IR" sz="2800" dirty="0">
                <a:cs typeface="B Nazanin" pitchFamily="2" charset="-78"/>
              </a:rPr>
              <a:t>بي­تحرکي جسماني يا نداشتن فعاليت بدني منظم؛ چهارمين عامل خطرزاي مرگ و مير جهاني مي­باشد که 6% از مرگ و مير در سطح جهان را شامل مي­شود و تقريباً </a:t>
            </a:r>
            <a:r>
              <a:rPr lang="fa-IR" sz="2800" dirty="0" smtClean="0">
                <a:cs typeface="B Nazanin" pitchFamily="2" charset="-78"/>
              </a:rPr>
              <a:t>3/2 </a:t>
            </a:r>
            <a:r>
              <a:rPr lang="fa-IR" sz="2800" dirty="0">
                <a:cs typeface="B Nazanin" pitchFamily="2" charset="-78"/>
              </a:rPr>
              <a:t>ميليون مرگ و مير در هر سال به اين علت </a:t>
            </a:r>
            <a:r>
              <a:rPr lang="fa-IR" sz="2800" dirty="0" smtClean="0">
                <a:cs typeface="B Nazanin" pitchFamily="2" charset="-78"/>
              </a:rPr>
              <a:t>مي­باشد.</a:t>
            </a:r>
          </a:p>
          <a:p>
            <a:pPr algn="r" rtl="1"/>
            <a:endParaRPr lang="en-US" dirty="0"/>
          </a:p>
        </p:txBody>
      </p:sp>
      <p:pic>
        <p:nvPicPr>
          <p:cNvPr id="1003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3657600"/>
            <a:ext cx="3962400" cy="2773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5045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sz="4000" b="1" i="1" dirty="0" smtClean="0">
                <a:solidFill>
                  <a:srgbClr val="0000CC"/>
                </a:solidFill>
                <a:cs typeface="B Nazanin" pitchFamily="2" charset="-78"/>
              </a:rPr>
              <a:t>مقدمه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fa-IR" sz="2800" dirty="0" smtClean="0">
                <a:cs typeface="B Nazanin" pitchFamily="2" charset="-78"/>
              </a:rPr>
              <a:t>افزایش سطوح بي­تحرکي جسماني پيامدهايي مخاطرآميزي عمده­اي براي سلامت عمومي مردم در سراسر جهان دارد که عبارتند از شيوع بيماري­هاي غيرواگير مانند بيماري­هاي قلبي عروقي، ديابت، سرطان و ديگر عوامل خطرزا از قبيل فشار خون بالا، افزايش قند خون و اضافه وزن و چاقي مي­گردد .</a:t>
            </a:r>
            <a:endParaRPr lang="en-US" sz="2800" dirty="0" smtClean="0">
              <a:cs typeface="B Nazanin" pitchFamily="2" charset="-78"/>
            </a:endParaRPr>
          </a:p>
          <a:p>
            <a:pPr algn="r" rtl="1"/>
            <a:endParaRPr lang="en-US" dirty="0"/>
          </a:p>
        </p:txBody>
      </p:sp>
      <p:pic>
        <p:nvPicPr>
          <p:cNvPr id="10240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4499429"/>
            <a:ext cx="2133600" cy="190888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0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9000" y="4700360"/>
            <a:ext cx="2380457" cy="1578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40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4541014"/>
            <a:ext cx="2827058" cy="18974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03429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sz="4000" b="1" i="1" dirty="0" smtClean="0">
                <a:solidFill>
                  <a:srgbClr val="0000CC"/>
                </a:solidFill>
                <a:cs typeface="B Nazanin" pitchFamily="2" charset="-78"/>
              </a:rPr>
              <a:t>مقدمه</a:t>
            </a:r>
            <a:endParaRPr lang="en-US" sz="4000" dirty="0"/>
          </a:p>
        </p:txBody>
      </p:sp>
      <p:pic>
        <p:nvPicPr>
          <p:cNvPr id="99330" name="Picture 2" descr="E:\Desktop 89.8.21\90\90.7\90.7.7\ijem\New folder\article A-10-1220-1--atch-1292.tif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1726280"/>
            <a:ext cx="7239000" cy="48135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6320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sz="4000" b="1" i="1" dirty="0" smtClean="0">
                <a:solidFill>
                  <a:srgbClr val="0000CC"/>
                </a:solidFill>
                <a:cs typeface="B Nazanin" pitchFamily="2" charset="-78"/>
              </a:rPr>
              <a:t>مقدمه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fa-IR" sz="2800" dirty="0" smtClean="0">
                <a:cs typeface="B Nazanin" pitchFamily="2" charset="-78"/>
              </a:rPr>
              <a:t>برآورد </a:t>
            </a:r>
            <a:r>
              <a:rPr lang="fa-IR" sz="2800" dirty="0">
                <a:cs typeface="B Nazanin" pitchFamily="2" charset="-78"/>
              </a:rPr>
              <a:t>شده که بي­تحرکي جسماني در حدود 21 تا 25% عامل سرطان پستان و روده بزرگ، 27% عامل ديابت و حدود 30% عامل بيماري ايسكميك قلب مي­باشد.</a:t>
            </a:r>
            <a:endParaRPr lang="en-US" sz="2800" dirty="0">
              <a:cs typeface="B Nazanin" pitchFamily="2" charset="-78"/>
            </a:endParaRPr>
          </a:p>
        </p:txBody>
      </p:sp>
      <p:pic>
        <p:nvPicPr>
          <p:cNvPr id="1034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3505200"/>
            <a:ext cx="3352800" cy="25121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960714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sz="3600" b="1" i="1" dirty="0" smtClean="0">
                <a:solidFill>
                  <a:srgbClr val="0000CC"/>
                </a:solidFill>
                <a:cs typeface="B Nazanin" pitchFamily="2" charset="-78"/>
              </a:rPr>
              <a:t>راه حل:</a:t>
            </a:r>
            <a:endParaRPr lang="en-US" sz="3600" b="1" dirty="0" smtClean="0">
              <a:solidFill>
                <a:srgbClr val="FF3399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89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 rtl="1"/>
            <a:r>
              <a:rPr lang="fa-IR" sz="2800" b="1" u="sng" dirty="0">
                <a:solidFill>
                  <a:srgbClr val="FF0000"/>
                </a:solidFill>
                <a:cs typeface="B Nazanin" pitchFamily="2" charset="-78"/>
              </a:rPr>
              <a:t>اصلاح سبک زندگي و افزايش فعاليت بدني</a:t>
            </a:r>
            <a:endParaRPr lang="en-US" sz="2800" b="1" u="sng" dirty="0" smtClean="0">
              <a:solidFill>
                <a:srgbClr val="FF0000"/>
              </a:solidFill>
              <a:latin typeface="Times New Roman" pitchFamily="18" charset="0"/>
              <a:cs typeface="B Nazanin" pitchFamily="2" charset="-78"/>
            </a:endParaRPr>
          </a:p>
        </p:txBody>
      </p:sp>
      <p:pic>
        <p:nvPicPr>
          <p:cNvPr id="38916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68663" y="2459038"/>
            <a:ext cx="2590800" cy="1974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7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7463" y="4724400"/>
            <a:ext cx="1471612" cy="1731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8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00812" y="3493974"/>
            <a:ext cx="2090737" cy="1857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8919" name="Picture 9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493974"/>
            <a:ext cx="1409700" cy="2114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459199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grpSp>
        <p:nvGrpSpPr>
          <p:cNvPr id="8196" name="Group 3"/>
          <p:cNvGrpSpPr>
            <a:grpSpLocks/>
          </p:cNvGrpSpPr>
          <p:nvPr/>
        </p:nvGrpSpPr>
        <p:grpSpPr bwMode="auto">
          <a:xfrm>
            <a:off x="0" y="0"/>
            <a:ext cx="9145588" cy="6858000"/>
            <a:chOff x="0" y="0"/>
            <a:chExt cx="9145588" cy="6858000"/>
          </a:xfrm>
        </p:grpSpPr>
        <p:pic>
          <p:nvPicPr>
            <p:cNvPr id="8199" name="Picture 4" descr="SectionBack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70"/>
            <a:stretch>
              <a:fillRect/>
            </a:stretch>
          </p:blipFill>
          <p:spPr bwMode="auto">
            <a:xfrm>
              <a:off x="0" y="381000"/>
              <a:ext cx="9145588" cy="60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0" name="Picture 4" descr="MasterborderTO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5588" cy="39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1" name="Picture 5" descr="MasterborderBOTTO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467475"/>
              <a:ext cx="9145588" cy="39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197" name="Title 1"/>
          <p:cNvSpPr txBox="1">
            <a:spLocks/>
          </p:cNvSpPr>
          <p:nvPr/>
        </p:nvSpPr>
        <p:spPr bwMode="auto">
          <a:xfrm>
            <a:off x="685800" y="2895600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endParaRPr lang="fa-IR" sz="5400" b="1" i="1">
              <a:solidFill>
                <a:srgbClr val="7030A0"/>
              </a:solidFill>
              <a:latin typeface="Calibri" pitchFamily="34" charset="0"/>
              <a:cs typeface="B Nazanin" pitchFamily="2" charset="-78"/>
            </a:endParaRPr>
          </a:p>
          <a:p>
            <a:pPr algn="ctr"/>
            <a:endParaRPr lang="en-US" sz="4400">
              <a:solidFill>
                <a:srgbClr val="CC0000"/>
              </a:solidFill>
              <a:latin typeface="Calibri" pitchFamily="34" charset="0"/>
              <a:cs typeface="B Nazanin" pitchFamily="2" charset="-78"/>
            </a:endParaRPr>
          </a:p>
        </p:txBody>
      </p:sp>
      <p:sp>
        <p:nvSpPr>
          <p:cNvPr id="8198" name="Title 1"/>
          <p:cNvSpPr>
            <a:spLocks/>
          </p:cNvSpPr>
          <p:nvPr/>
        </p:nvSpPr>
        <p:spPr bwMode="auto">
          <a:xfrm>
            <a:off x="609600" y="25908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/>
          <a:p>
            <a:pPr algn="ctr" rtl="1"/>
            <a:r>
              <a:rPr lang="fa-IR" sz="4000" b="1" i="1" dirty="0" smtClean="0">
                <a:solidFill>
                  <a:srgbClr val="0000CC"/>
                </a:solidFill>
                <a:latin typeface="Calibri" pitchFamily="34" charset="0"/>
                <a:cs typeface="B Nazanin" pitchFamily="2" charset="-78"/>
              </a:rPr>
              <a:t>علل </a:t>
            </a:r>
            <a:r>
              <a:rPr lang="fa-IR" sz="4000" b="1" i="1" dirty="0">
                <a:solidFill>
                  <a:srgbClr val="0000CC"/>
                </a:solidFill>
                <a:latin typeface="Calibri" pitchFamily="34" charset="0"/>
                <a:cs typeface="B Nazanin" pitchFamily="2" charset="-78"/>
              </a:rPr>
              <a:t>پیدایش (</a:t>
            </a:r>
            <a:r>
              <a:rPr lang="en-US" sz="4000" b="1" i="1" dirty="0">
                <a:solidFill>
                  <a:srgbClr val="0000CC"/>
                </a:solidFill>
                <a:latin typeface="Calibri" pitchFamily="34" charset="0"/>
                <a:cs typeface="B Nazanin" pitchFamily="2" charset="-78"/>
              </a:rPr>
              <a:t>HIT</a:t>
            </a:r>
            <a:r>
              <a:rPr lang="fa-IR" sz="4000" b="1" i="1" dirty="0">
                <a:solidFill>
                  <a:srgbClr val="0000CC"/>
                </a:solidFill>
                <a:latin typeface="Calibri" pitchFamily="34" charset="0"/>
                <a:cs typeface="B Nazanin" pitchFamily="2" charset="-78"/>
              </a:rPr>
              <a:t>)، تاریخچه و مطالعات </a:t>
            </a:r>
            <a:r>
              <a:rPr lang="fa-IR" sz="4000" b="1" i="1" dirty="0" smtClean="0">
                <a:solidFill>
                  <a:srgbClr val="0000CC"/>
                </a:solidFill>
                <a:latin typeface="Calibri" pitchFamily="34" charset="0"/>
                <a:cs typeface="B Nazanin" pitchFamily="2" charset="-78"/>
              </a:rPr>
              <a:t>کلاسیک</a:t>
            </a:r>
            <a:endParaRPr lang="fa-IR" sz="4000" b="1" i="1" dirty="0">
              <a:solidFill>
                <a:srgbClr val="0000CC"/>
              </a:solidFill>
              <a:latin typeface="Calibri" pitchFamily="34" charset="0"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79145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sz="4000" b="1" i="1" dirty="0" smtClean="0">
                <a:solidFill>
                  <a:srgbClr val="0000CC"/>
                </a:solidFill>
                <a:latin typeface="Calibri" pitchFamily="34" charset="0"/>
                <a:cs typeface="B Nazanin" pitchFamily="2" charset="-78"/>
              </a:rPr>
              <a:t>علل پیدایش (</a:t>
            </a:r>
            <a:r>
              <a:rPr lang="en-US" sz="4000" b="1" i="1" dirty="0" smtClean="0">
                <a:solidFill>
                  <a:srgbClr val="0000CC"/>
                </a:solidFill>
                <a:latin typeface="Calibri" pitchFamily="34" charset="0"/>
                <a:cs typeface="B Nazanin" pitchFamily="2" charset="-78"/>
              </a:rPr>
              <a:t>HIT</a:t>
            </a:r>
            <a:r>
              <a:rPr lang="fa-IR" sz="4000" b="1" i="1" dirty="0" smtClean="0">
                <a:solidFill>
                  <a:srgbClr val="0000CC"/>
                </a:solidFill>
                <a:latin typeface="Calibri" pitchFamily="34" charset="0"/>
                <a:cs typeface="B Nazanin" pitchFamily="2" charset="-78"/>
              </a:rPr>
              <a:t>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fa-IR" sz="2800" dirty="0" smtClean="0">
                <a:cs typeface="B Nazanin" pitchFamily="2" charset="-78"/>
              </a:rPr>
              <a:t>برنامه­هاي </a:t>
            </a:r>
            <a:r>
              <a:rPr lang="fa-IR" sz="2800" dirty="0">
                <a:cs typeface="B Nazanin" pitchFamily="2" charset="-78"/>
              </a:rPr>
              <a:t>تمريني قهرمانان، بايد با توجه به ويژگي</a:t>
            </a:r>
            <a:r>
              <a:rPr lang="en-US" sz="2800" dirty="0">
                <a:cs typeface="B Nazanin" pitchFamily="2" charset="-78"/>
              </a:rPr>
              <a:t>­</a:t>
            </a:r>
            <a:r>
              <a:rPr lang="fa-IR" sz="2800" dirty="0">
                <a:cs typeface="B Nazanin" pitchFamily="2" charset="-78"/>
              </a:rPr>
              <a:t>هاي جسماني و فيزيولوژيکي ورزشکاران و بر اساس نظريه</a:t>
            </a:r>
            <a:r>
              <a:rPr lang="en-US" sz="2800" dirty="0">
                <a:cs typeface="B Nazanin" pitchFamily="2" charset="-78"/>
              </a:rPr>
              <a:t>­</a:t>
            </a:r>
            <a:r>
              <a:rPr lang="fa-IR" sz="2800" dirty="0">
                <a:cs typeface="B Nazanin" pitchFamily="2" charset="-78"/>
              </a:rPr>
              <a:t>هاي علمي تنظيم </a:t>
            </a:r>
            <a:r>
              <a:rPr lang="fa-IR" sz="2800" dirty="0" smtClean="0">
                <a:cs typeface="B Nazanin" pitchFamily="2" charset="-78"/>
              </a:rPr>
              <a:t>شود.</a:t>
            </a:r>
          </a:p>
          <a:p>
            <a:pPr algn="just" rtl="1"/>
            <a:r>
              <a:rPr lang="fa-IR" sz="2800" dirty="0" smtClean="0">
                <a:cs typeface="B Nazanin" pitchFamily="2" charset="-78"/>
              </a:rPr>
              <a:t>اين </a:t>
            </a:r>
            <a:r>
              <a:rPr lang="fa-IR" sz="2800" dirty="0">
                <a:cs typeface="B Nazanin" pitchFamily="2" charset="-78"/>
              </a:rPr>
              <a:t>برنامه­ها بايد بر پايه نيازهاي مربوط به رشته ورزشي خاص استوار باشد و عواملي نظير دستگاه­هاي انرژي درگير، الگوهاي حرکتي و ويژگي­هاي فيزيولوژيکي موثر در عملکرد مورد توجه قرار گيرند.</a:t>
            </a:r>
            <a:endParaRPr lang="en-US" sz="2800" dirty="0">
              <a:cs typeface="B Nazanin" pitchFamily="2" charset="-78"/>
            </a:endParaRPr>
          </a:p>
          <a:p>
            <a:pPr marL="0" indent="0" algn="just" rtl="1">
              <a:buNone/>
            </a:pPr>
            <a:endParaRPr lang="en-US" sz="2800" dirty="0" smtClean="0">
              <a:cs typeface="B Nazanin" pitchFamily="2" charset="-78"/>
            </a:endParaRPr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29850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sz="4000" b="1" i="1" dirty="0" smtClean="0">
                <a:solidFill>
                  <a:srgbClr val="0000CC"/>
                </a:solidFill>
                <a:latin typeface="Calibri" pitchFamily="34" charset="0"/>
                <a:cs typeface="B Nazanin" pitchFamily="2" charset="-78"/>
              </a:rPr>
              <a:t>علل پیدایش (</a:t>
            </a:r>
            <a:r>
              <a:rPr lang="en-US" sz="4000" b="1" i="1" dirty="0" smtClean="0">
                <a:solidFill>
                  <a:srgbClr val="0000CC"/>
                </a:solidFill>
                <a:latin typeface="Calibri" pitchFamily="34" charset="0"/>
                <a:cs typeface="B Nazanin" pitchFamily="2" charset="-78"/>
              </a:rPr>
              <a:t>HIT</a:t>
            </a:r>
            <a:r>
              <a:rPr lang="fa-IR" sz="4000" b="1" i="1" dirty="0" smtClean="0">
                <a:solidFill>
                  <a:srgbClr val="0000CC"/>
                </a:solidFill>
                <a:latin typeface="Calibri" pitchFamily="34" charset="0"/>
                <a:cs typeface="B Nazanin" pitchFamily="2" charset="-78"/>
              </a:rPr>
              <a:t>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fa-IR" sz="2800" dirty="0" smtClean="0">
                <a:cs typeface="B Nazanin" pitchFamily="2" charset="-78"/>
              </a:rPr>
              <a:t>با </a:t>
            </a:r>
            <a:r>
              <a:rPr lang="fa-IR" sz="2800" dirty="0">
                <a:cs typeface="B Nazanin" pitchFamily="2" charset="-78"/>
              </a:rPr>
              <a:t>توجه به اينکه در اکثر ورزش­هاي انفرادي ورزشکاران در زماني بين 1 الي 8 دقيقه با شدتي نزديک به حداکثر </a:t>
            </a:r>
            <a:r>
              <a:rPr lang="fa-IR" sz="2800" dirty="0" smtClean="0">
                <a:cs typeface="B Nazanin" pitchFamily="2" charset="-78"/>
              </a:rPr>
              <a:t>فعالیت می کنند.</a:t>
            </a:r>
            <a:endParaRPr lang="en-US" sz="2800" dirty="0">
              <a:cs typeface="B Nazanin" pitchFamily="2" charset="-78"/>
            </a:endParaRPr>
          </a:p>
          <a:p>
            <a:pPr marL="0" indent="0">
              <a:buNone/>
            </a:pPr>
            <a:endParaRPr lang="en-US" sz="2800" dirty="0" smtClean="0">
              <a:cs typeface="B Nazanin" pitchFamily="2" charset="-78"/>
            </a:endParaRPr>
          </a:p>
          <a:p>
            <a:pPr algn="r" rtl="1"/>
            <a:endParaRPr lang="en-US" dirty="0"/>
          </a:p>
        </p:txBody>
      </p:sp>
      <p:pic>
        <p:nvPicPr>
          <p:cNvPr id="1054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2819400"/>
            <a:ext cx="6553200" cy="39465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2868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sz="4000" b="1" i="1" dirty="0" smtClean="0">
                <a:solidFill>
                  <a:srgbClr val="0000CC"/>
                </a:solidFill>
                <a:latin typeface="Calibri" pitchFamily="34" charset="0"/>
                <a:cs typeface="B Nazanin" pitchFamily="2" charset="-78"/>
              </a:rPr>
              <a:t>علل پیدایش (</a:t>
            </a:r>
            <a:r>
              <a:rPr lang="en-US" sz="4000" b="1" i="1" dirty="0" smtClean="0">
                <a:solidFill>
                  <a:srgbClr val="0000CC"/>
                </a:solidFill>
                <a:latin typeface="Calibri" pitchFamily="34" charset="0"/>
                <a:cs typeface="B Nazanin" pitchFamily="2" charset="-78"/>
              </a:rPr>
              <a:t>HIT</a:t>
            </a:r>
            <a:r>
              <a:rPr lang="fa-IR" sz="4000" b="1" i="1" dirty="0" smtClean="0">
                <a:solidFill>
                  <a:srgbClr val="0000CC"/>
                </a:solidFill>
                <a:latin typeface="Calibri" pitchFamily="34" charset="0"/>
                <a:cs typeface="B Nazanin" pitchFamily="2" charset="-78"/>
              </a:rPr>
              <a:t>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fa-IR" sz="2800" dirty="0" smtClean="0">
                <a:cs typeface="B Nazanin" pitchFamily="2" charset="-78"/>
              </a:rPr>
              <a:t>يا </a:t>
            </a:r>
            <a:r>
              <a:rPr lang="fa-IR" sz="2800" dirty="0">
                <a:cs typeface="B Nazanin" pitchFamily="2" charset="-78"/>
              </a:rPr>
              <a:t>در ورزش­هاي تيمي از فعاليت­هاي شديد کوتاه مدت مکرر بهره </a:t>
            </a:r>
            <a:r>
              <a:rPr lang="fa-IR" sz="2800" dirty="0" smtClean="0">
                <a:cs typeface="B Nazanin" pitchFamily="2" charset="-78"/>
              </a:rPr>
              <a:t>مي­گيرند.</a:t>
            </a:r>
            <a:endParaRPr lang="en-US" sz="2800" dirty="0">
              <a:cs typeface="B Nazanin" pitchFamily="2" charset="-78"/>
            </a:endParaRPr>
          </a:p>
          <a:p>
            <a:pPr marL="0" indent="0">
              <a:buNone/>
            </a:pPr>
            <a:endParaRPr lang="en-US" sz="2800" dirty="0" smtClean="0">
              <a:cs typeface="B Nazanin" pitchFamily="2" charset="-78"/>
            </a:endParaRPr>
          </a:p>
          <a:p>
            <a:pPr algn="r" rtl="1"/>
            <a:endParaRPr lang="en-US" dirty="0"/>
          </a:p>
        </p:txBody>
      </p:sp>
      <p:pic>
        <p:nvPicPr>
          <p:cNvPr id="1064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7105" y="2819400"/>
            <a:ext cx="3152775" cy="20124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4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2819400"/>
            <a:ext cx="2718488" cy="20116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65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4937106"/>
            <a:ext cx="2639105" cy="17381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43782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sz="4000" b="1" i="1" dirty="0" smtClean="0">
                <a:solidFill>
                  <a:srgbClr val="0000CC"/>
                </a:solidFill>
                <a:latin typeface="Calibri" pitchFamily="34" charset="0"/>
                <a:cs typeface="B Nazanin" pitchFamily="2" charset="-78"/>
              </a:rPr>
              <a:t>علل پیدایش (</a:t>
            </a:r>
            <a:r>
              <a:rPr lang="en-US" sz="4000" b="1" i="1" dirty="0" smtClean="0">
                <a:solidFill>
                  <a:srgbClr val="0000CC"/>
                </a:solidFill>
                <a:latin typeface="Calibri" pitchFamily="34" charset="0"/>
                <a:cs typeface="B Nazanin" pitchFamily="2" charset="-78"/>
              </a:rPr>
              <a:t>HIT</a:t>
            </a:r>
            <a:r>
              <a:rPr lang="fa-IR" sz="4000" b="1" i="1" dirty="0" smtClean="0">
                <a:solidFill>
                  <a:srgbClr val="0000CC"/>
                </a:solidFill>
                <a:latin typeface="Calibri" pitchFamily="34" charset="0"/>
                <a:cs typeface="B Nazanin" pitchFamily="2" charset="-78"/>
              </a:rPr>
              <a:t>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fa-IR" sz="2800" dirty="0" smtClean="0">
                <a:cs typeface="B Nazanin" pitchFamily="2" charset="-78"/>
              </a:rPr>
              <a:t>سهم </a:t>
            </a:r>
            <a:r>
              <a:rPr lang="fa-IR" sz="2800" dirty="0">
                <a:cs typeface="B Nazanin" pitchFamily="2" charset="-78"/>
              </a:rPr>
              <a:t>توليد انرژي در اين رشته­ها بينابيني (هوازي و بي­هوازي) مي­باشد، نياز استفاده از روش­هاي تمريني خاصي که هر دو سيستم را درگير نمايد، احساس شد که براين اساس پژوهشگران با استفاده ترکيب تمرينات سرعتي </a:t>
            </a:r>
            <a:r>
              <a:rPr lang="ar-SA" sz="2800" dirty="0" smtClean="0">
                <a:cs typeface="B Nazanin" pitchFamily="2" charset="-78"/>
              </a:rPr>
              <a:t>(</a:t>
            </a:r>
            <a:r>
              <a:rPr lang="en-US" sz="2800" dirty="0" smtClean="0">
                <a:solidFill>
                  <a:srgbClr val="0000CC"/>
                </a:solidFill>
              </a:rPr>
              <a:t>ST</a:t>
            </a:r>
            <a:r>
              <a:rPr lang="en-US" sz="2800" dirty="0" smtClean="0"/>
              <a:t>: </a:t>
            </a:r>
            <a:r>
              <a:rPr lang="en-US" sz="2800" u="sng" dirty="0" smtClean="0">
                <a:solidFill>
                  <a:srgbClr val="FF0000"/>
                </a:solidFill>
              </a:rPr>
              <a:t>S</a:t>
            </a:r>
            <a:r>
              <a:rPr lang="en-US" sz="2800" dirty="0" smtClean="0"/>
              <a:t>print </a:t>
            </a:r>
            <a:r>
              <a:rPr lang="en-US" sz="2800" u="sng" dirty="0" smtClean="0">
                <a:solidFill>
                  <a:srgbClr val="FF0000"/>
                </a:solidFill>
              </a:rPr>
              <a:t>T</a:t>
            </a:r>
            <a:r>
              <a:rPr lang="en-US" sz="2800" dirty="0" smtClean="0"/>
              <a:t>raining</a:t>
            </a:r>
            <a:r>
              <a:rPr lang="ar-SA" sz="2800" dirty="0" smtClean="0">
                <a:cs typeface="B Nazanin" pitchFamily="2" charset="-78"/>
              </a:rPr>
              <a:t>)</a:t>
            </a:r>
            <a:r>
              <a:rPr lang="fa-IR" sz="2800" dirty="0" smtClean="0">
                <a:cs typeface="B Nazanin" pitchFamily="2" charset="-78"/>
              </a:rPr>
              <a:t> </a:t>
            </a:r>
            <a:r>
              <a:rPr lang="fa-IR" sz="2800" dirty="0">
                <a:cs typeface="B Nazanin" pitchFamily="2" charset="-78"/>
              </a:rPr>
              <a:t>و تمرينات تناوبي </a:t>
            </a:r>
            <a:r>
              <a:rPr lang="ar-SA" sz="2800" dirty="0" smtClean="0">
                <a:cs typeface="B Nazanin" pitchFamily="2" charset="-78"/>
              </a:rPr>
              <a:t>(</a:t>
            </a:r>
            <a:r>
              <a:rPr lang="en-US" sz="2800" dirty="0" smtClean="0">
                <a:solidFill>
                  <a:srgbClr val="0000CC"/>
                </a:solidFill>
              </a:rPr>
              <a:t>IT</a:t>
            </a:r>
            <a:r>
              <a:rPr lang="en-US" sz="2800" dirty="0" smtClean="0"/>
              <a:t>: </a:t>
            </a:r>
            <a:r>
              <a:rPr lang="en-US" sz="2800" u="sng" dirty="0" smtClean="0">
                <a:solidFill>
                  <a:srgbClr val="FF0000"/>
                </a:solidFill>
              </a:rPr>
              <a:t>I</a:t>
            </a:r>
            <a:r>
              <a:rPr lang="en-US" sz="2800" dirty="0" smtClean="0"/>
              <a:t>nterval </a:t>
            </a:r>
            <a:r>
              <a:rPr lang="en-US" sz="2800" u="sng" dirty="0" smtClean="0">
                <a:solidFill>
                  <a:srgbClr val="FF0000"/>
                </a:solidFill>
              </a:rPr>
              <a:t>T</a:t>
            </a:r>
            <a:r>
              <a:rPr lang="en-US" sz="2800" dirty="0" smtClean="0"/>
              <a:t>raining</a:t>
            </a:r>
            <a:r>
              <a:rPr lang="ar-SA" sz="2800" dirty="0" smtClean="0">
                <a:cs typeface="B Nazanin" pitchFamily="2" charset="-78"/>
              </a:rPr>
              <a:t>)</a:t>
            </a:r>
            <a:r>
              <a:rPr lang="fa-IR" sz="2800" dirty="0" smtClean="0">
                <a:cs typeface="B Nazanin" pitchFamily="2" charset="-78"/>
              </a:rPr>
              <a:t> </a:t>
            </a:r>
            <a:r>
              <a:rPr lang="fa-IR" sz="2800" dirty="0">
                <a:cs typeface="B Nazanin" pitchFamily="2" charset="-78"/>
              </a:rPr>
              <a:t>يک شيوه جديدي از تمرينات را با نام تمرين تناوبي شديد </a:t>
            </a:r>
            <a:r>
              <a:rPr lang="ar-SA" sz="2800" dirty="0">
                <a:cs typeface="B Nazanin" pitchFamily="2" charset="-78"/>
              </a:rPr>
              <a:t>(</a:t>
            </a:r>
            <a:r>
              <a:rPr lang="en-US" sz="2800" dirty="0" smtClean="0">
                <a:solidFill>
                  <a:srgbClr val="0000CC"/>
                </a:solidFill>
                <a:cs typeface="B Nazanin" pitchFamily="2" charset="-78"/>
              </a:rPr>
              <a:t>HIT</a:t>
            </a:r>
            <a:r>
              <a:rPr lang="en-US" sz="2800" dirty="0" smtClean="0">
                <a:cs typeface="B Nazanin" pitchFamily="2" charset="-78"/>
              </a:rPr>
              <a:t>: </a:t>
            </a:r>
            <a:r>
              <a:rPr lang="en-US" sz="2800" u="sng" dirty="0">
                <a:solidFill>
                  <a:srgbClr val="FF0000"/>
                </a:solidFill>
              </a:rPr>
              <a:t>H</a:t>
            </a:r>
            <a:r>
              <a:rPr lang="en-US" sz="2800" dirty="0"/>
              <a:t>igh-intensity </a:t>
            </a:r>
            <a:r>
              <a:rPr lang="en-US" sz="2800" u="sng" dirty="0">
                <a:solidFill>
                  <a:srgbClr val="FF0000"/>
                </a:solidFill>
              </a:rPr>
              <a:t>I</a:t>
            </a:r>
            <a:r>
              <a:rPr lang="en-US" sz="2800" dirty="0"/>
              <a:t>nterval </a:t>
            </a:r>
            <a:r>
              <a:rPr lang="en-US" sz="2800" u="sng" dirty="0">
                <a:solidFill>
                  <a:srgbClr val="FF0000"/>
                </a:solidFill>
              </a:rPr>
              <a:t>T</a:t>
            </a:r>
            <a:r>
              <a:rPr lang="en-US" sz="2800" dirty="0"/>
              <a:t>raining</a:t>
            </a:r>
            <a:r>
              <a:rPr lang="ar-SA" sz="2800" dirty="0" smtClean="0">
                <a:cs typeface="B Nazanin" pitchFamily="2" charset="-78"/>
              </a:rPr>
              <a:t>)</a:t>
            </a:r>
            <a:r>
              <a:rPr lang="fa-IR" sz="2800" dirty="0" smtClean="0">
                <a:cs typeface="B Nazanin" pitchFamily="2" charset="-78"/>
              </a:rPr>
              <a:t> </a:t>
            </a:r>
            <a:r>
              <a:rPr lang="fa-IR" sz="2800" dirty="0">
                <a:cs typeface="B Nazanin" pitchFamily="2" charset="-78"/>
              </a:rPr>
              <a:t>ابداع کردند.     </a:t>
            </a:r>
            <a:endParaRPr lang="en-US" sz="2800" dirty="0">
              <a:cs typeface="B Nazanin" pitchFamily="2" charset="-78"/>
            </a:endParaRPr>
          </a:p>
          <a:p>
            <a:pPr marL="0" indent="0">
              <a:buNone/>
            </a:pPr>
            <a:endParaRPr lang="en-US" sz="2800" dirty="0" smtClean="0">
              <a:cs typeface="B Nazanin" pitchFamily="2" charset="-78"/>
            </a:endParaRPr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5317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sz="4000" b="1" i="1" dirty="0" smtClean="0">
                <a:solidFill>
                  <a:srgbClr val="0000CC"/>
                </a:solidFill>
                <a:latin typeface="Calibri" pitchFamily="34" charset="0"/>
                <a:cs typeface="B Nazanin" pitchFamily="2" charset="-78"/>
              </a:rPr>
              <a:t>علل پیدایش (</a:t>
            </a:r>
            <a:r>
              <a:rPr lang="en-US" sz="4000" b="1" i="1" dirty="0" smtClean="0">
                <a:solidFill>
                  <a:srgbClr val="0000CC"/>
                </a:solidFill>
                <a:latin typeface="Calibri" pitchFamily="34" charset="0"/>
                <a:cs typeface="B Nazanin" pitchFamily="2" charset="-78"/>
              </a:rPr>
              <a:t>HIT</a:t>
            </a:r>
            <a:r>
              <a:rPr lang="fa-IR" sz="4000" b="1" i="1" dirty="0" smtClean="0">
                <a:solidFill>
                  <a:srgbClr val="0000CC"/>
                </a:solidFill>
                <a:latin typeface="Calibri" pitchFamily="34" charset="0"/>
                <a:cs typeface="B Nazanin" pitchFamily="2" charset="-78"/>
              </a:rPr>
              <a:t>)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fa-IR" sz="2800" dirty="0" smtClean="0">
                <a:cs typeface="B Nazanin" pitchFamily="2" charset="-78"/>
              </a:rPr>
              <a:t>نیاز رشته­ها </a:t>
            </a:r>
            <a:r>
              <a:rPr lang="fa-IR" sz="2800" dirty="0">
                <a:cs typeface="B Nazanin" pitchFamily="2" charset="-78"/>
              </a:rPr>
              <a:t>بينابيني (هوازي و بي­هوازي</a:t>
            </a:r>
            <a:r>
              <a:rPr lang="fa-IR" sz="2800" dirty="0" smtClean="0">
                <a:cs typeface="B Nazanin" pitchFamily="2" charset="-78"/>
              </a:rPr>
              <a:t>)</a:t>
            </a:r>
          </a:p>
          <a:p>
            <a:pPr algn="just" rtl="1"/>
            <a:r>
              <a:rPr lang="fa-IR" sz="2800" dirty="0" smtClean="0">
                <a:cs typeface="B Nazanin" pitchFamily="2" charset="-78"/>
              </a:rPr>
              <a:t>تنوع در مدل های تمرینی</a:t>
            </a:r>
            <a:endParaRPr lang="en-US" sz="2800" dirty="0" smtClean="0">
              <a:cs typeface="B Nazanin" pitchFamily="2" charset="-78"/>
            </a:endParaRPr>
          </a:p>
          <a:p>
            <a:pPr algn="just" rtl="1"/>
            <a:r>
              <a:rPr lang="fa-IR" sz="2800" dirty="0">
                <a:cs typeface="B Nazanin" pitchFamily="2" charset="-78"/>
              </a:rPr>
              <a:t>پاسخگویی به این سوال که «کدام مدل تمرینی (تداومی – تناوبی)، مفیدتر می باشد</a:t>
            </a:r>
            <a:r>
              <a:rPr lang="fa-IR" sz="2800" dirty="0" smtClean="0">
                <a:cs typeface="B Nazanin" pitchFamily="2" charset="-78"/>
              </a:rPr>
              <a:t>؟» </a:t>
            </a:r>
          </a:p>
          <a:p>
            <a:pPr algn="just" rtl="1"/>
            <a:r>
              <a:rPr lang="fa-IR" sz="2800" dirty="0" smtClean="0">
                <a:cs typeface="B Nazanin" pitchFamily="2" charset="-78"/>
              </a:rPr>
              <a:t>زندگی ماشینی و کمبود وقت</a:t>
            </a:r>
            <a:endParaRPr lang="en-US" sz="2800" dirty="0">
              <a:cs typeface="B Nazanin" pitchFamily="2" charset="-78"/>
            </a:endParaRPr>
          </a:p>
          <a:p>
            <a:pPr marL="0" indent="0">
              <a:buNone/>
            </a:pPr>
            <a:endParaRPr lang="en-US" sz="2800" dirty="0" smtClean="0">
              <a:cs typeface="B Nazanin" pitchFamily="2" charset="-78"/>
            </a:endParaRPr>
          </a:p>
          <a:p>
            <a:pPr algn="r" rt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52480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914400"/>
          </a:xfrm>
        </p:spPr>
        <p:txBody>
          <a:bodyPr>
            <a:normAutofit/>
          </a:bodyPr>
          <a:lstStyle/>
          <a:p>
            <a:pPr algn="r" rtl="1" eaLnBrk="1" hangingPunct="1"/>
            <a:r>
              <a:rPr lang="fa-IR" sz="3200" b="1" i="1" dirty="0" smtClean="0">
                <a:solidFill>
                  <a:srgbClr val="7030A0"/>
                </a:solidFill>
                <a:latin typeface="Times New Roman" pitchFamily="18" charset="0"/>
                <a:cs typeface="B Nazanin" pitchFamily="2" charset="-78"/>
              </a:rPr>
              <a:t>پاسخگویی </a:t>
            </a:r>
            <a:r>
              <a:rPr lang="fa-IR" sz="3200" b="1" i="1" dirty="0">
                <a:solidFill>
                  <a:srgbClr val="7030A0"/>
                </a:solidFill>
                <a:latin typeface="Times New Roman" pitchFamily="18" charset="0"/>
                <a:cs typeface="B Nazanin" pitchFamily="2" charset="-78"/>
              </a:rPr>
              <a:t>به این سوال </a:t>
            </a:r>
            <a:r>
              <a:rPr lang="fa-IR" sz="3200" b="1" i="1" dirty="0" smtClean="0">
                <a:solidFill>
                  <a:srgbClr val="7030A0"/>
                </a:solidFill>
                <a:latin typeface="Times New Roman" pitchFamily="18" charset="0"/>
                <a:cs typeface="B Nazanin" pitchFamily="2" charset="-78"/>
              </a:rPr>
              <a:t>که: </a:t>
            </a:r>
            <a:endParaRPr lang="en-US" sz="3200" b="1" i="1" dirty="0">
              <a:solidFill>
                <a:srgbClr val="7030A0"/>
              </a:solidFill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11267" name="Rectangle 3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389120"/>
          </a:xfrm>
        </p:spPr>
        <p:txBody>
          <a:bodyPr/>
          <a:lstStyle/>
          <a:p>
            <a:pPr algn="ctr" rtl="1"/>
            <a:r>
              <a:rPr lang="fa-IR" sz="2400" dirty="0" smtClean="0">
                <a:solidFill>
                  <a:srgbClr val="FF0000"/>
                </a:solidFill>
                <a:cs typeface="B Nazanin" pitchFamily="2" charset="-78"/>
              </a:rPr>
              <a:t>کدام مدل تمرینی (تداومی – تناوبی)، مفیدتر می باشد؟</a:t>
            </a:r>
            <a:endParaRPr lang="en-US" sz="2400" dirty="0" smtClean="0">
              <a:solidFill>
                <a:srgbClr val="FF0000"/>
              </a:solidFill>
            </a:endParaRPr>
          </a:p>
          <a:p>
            <a:pPr eaLnBrk="1" hangingPunct="1"/>
            <a:endParaRPr lang="en-US" dirty="0" smtClean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1747892862"/>
              </p:ext>
            </p:extLst>
          </p:nvPr>
        </p:nvGraphicFramePr>
        <p:xfrm>
          <a:off x="2133600" y="2133600"/>
          <a:ext cx="4267200" cy="152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614731618"/>
              </p:ext>
            </p:extLst>
          </p:nvPr>
        </p:nvGraphicFramePr>
        <p:xfrm>
          <a:off x="1905000" y="3581400"/>
          <a:ext cx="4876800" cy="312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0" y="6492875"/>
            <a:ext cx="762000" cy="365125"/>
          </a:xfrm>
        </p:spPr>
        <p:txBody>
          <a:bodyPr/>
          <a:lstStyle/>
          <a:p>
            <a:pPr algn="ctr">
              <a:defRPr/>
            </a:pPr>
            <a:r>
              <a:rPr lang="fa-IR" sz="1600" dirty="0" smtClean="0">
                <a:cs typeface="B Nazanin" pitchFamily="2" charset="-78"/>
              </a:rPr>
              <a:t>10</a:t>
            </a:r>
            <a:endParaRPr lang="en-US" sz="1600" dirty="0">
              <a:cs typeface="B Nazanin" pitchFamily="2" charset="-78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650675" y="2209800"/>
            <a:ext cx="1219200" cy="1295400"/>
            <a:chOff x="152397" y="1905007"/>
            <a:chExt cx="1790346" cy="1790346"/>
          </a:xfrm>
        </p:grpSpPr>
        <p:sp>
          <p:nvSpPr>
            <p:cNvPr id="14" name="Oval 13"/>
            <p:cNvSpPr/>
            <p:nvPr/>
          </p:nvSpPr>
          <p:spPr>
            <a:xfrm>
              <a:off x="152397" y="1905007"/>
              <a:ext cx="1790346" cy="1790346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Oval 4"/>
            <p:cNvSpPr/>
            <p:nvPr/>
          </p:nvSpPr>
          <p:spPr>
            <a:xfrm>
              <a:off x="414587" y="2167197"/>
              <a:ext cx="1265966" cy="12659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0" tIns="50800" rIns="50800" bIns="50800" numCol="1" spcCol="1270" anchor="ctr" anchorCtr="0">
              <a:noAutofit/>
            </a:bodyPr>
            <a:lstStyle/>
            <a:p>
              <a:pPr lvl="0" algn="ctr" defTabSz="17780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a-IR" sz="6000" kern="1200" dirty="0" smtClean="0">
                  <a:solidFill>
                    <a:schemeClr val="tx1"/>
                  </a:solidFill>
                  <a:latin typeface="Times New Roman" pitchFamily="18" charset="0"/>
                  <a:cs typeface="Times New Roman" pitchFamily="18" charset="0"/>
                </a:rPr>
                <a:t>؟</a:t>
              </a:r>
              <a:endParaRPr lang="en-US" sz="6000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11406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5" grpId="0">
        <p:bldAsOne/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grpSp>
        <p:nvGrpSpPr>
          <p:cNvPr id="8196" name="Group 3"/>
          <p:cNvGrpSpPr>
            <a:grpSpLocks/>
          </p:cNvGrpSpPr>
          <p:nvPr/>
        </p:nvGrpSpPr>
        <p:grpSpPr bwMode="auto">
          <a:xfrm>
            <a:off x="0" y="0"/>
            <a:ext cx="9145588" cy="6858000"/>
            <a:chOff x="0" y="0"/>
            <a:chExt cx="9145588" cy="6858000"/>
          </a:xfrm>
        </p:grpSpPr>
        <p:pic>
          <p:nvPicPr>
            <p:cNvPr id="8199" name="Picture 4" descr="SectionBack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70"/>
            <a:stretch>
              <a:fillRect/>
            </a:stretch>
          </p:blipFill>
          <p:spPr bwMode="auto">
            <a:xfrm>
              <a:off x="0" y="381000"/>
              <a:ext cx="9145588" cy="60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0" name="Picture 4" descr="MasterborderTO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5588" cy="39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1" name="Picture 5" descr="MasterborderBOTTO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467475"/>
              <a:ext cx="9145588" cy="39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197" name="Title 1"/>
          <p:cNvSpPr txBox="1">
            <a:spLocks/>
          </p:cNvSpPr>
          <p:nvPr/>
        </p:nvSpPr>
        <p:spPr bwMode="auto">
          <a:xfrm>
            <a:off x="685800" y="2895600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endParaRPr lang="fa-IR" sz="5400" b="1" i="1">
              <a:solidFill>
                <a:srgbClr val="7030A0"/>
              </a:solidFill>
              <a:latin typeface="Calibri" pitchFamily="34" charset="0"/>
              <a:cs typeface="B Nazanin" pitchFamily="2" charset="-78"/>
            </a:endParaRPr>
          </a:p>
          <a:p>
            <a:pPr algn="ctr"/>
            <a:endParaRPr lang="en-US" sz="4400">
              <a:solidFill>
                <a:srgbClr val="CC0000"/>
              </a:solidFill>
              <a:latin typeface="Calibri" pitchFamily="34" charset="0"/>
              <a:cs typeface="B Nazanin" pitchFamily="2" charset="-78"/>
            </a:endParaRPr>
          </a:p>
        </p:txBody>
      </p:sp>
      <p:sp>
        <p:nvSpPr>
          <p:cNvPr id="8198" name="Title 1"/>
          <p:cNvSpPr>
            <a:spLocks/>
          </p:cNvSpPr>
          <p:nvPr/>
        </p:nvSpPr>
        <p:spPr bwMode="auto">
          <a:xfrm>
            <a:off x="609600" y="25908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/>
          <a:p>
            <a:pPr algn="ctr" rtl="1"/>
            <a:r>
              <a:rPr lang="fa-IR" sz="4000" b="1" i="1" dirty="0">
                <a:solidFill>
                  <a:srgbClr val="0000CC"/>
                </a:solidFill>
                <a:latin typeface="Calibri" pitchFamily="34" charset="0"/>
                <a:cs typeface="B Nazanin" pitchFamily="2" charset="-78"/>
              </a:rPr>
              <a:t>تاریخچه و مطالعات </a:t>
            </a:r>
            <a:r>
              <a:rPr lang="fa-IR" sz="4000" b="1" i="1" dirty="0" smtClean="0">
                <a:solidFill>
                  <a:srgbClr val="0000CC"/>
                </a:solidFill>
                <a:latin typeface="Calibri" pitchFamily="34" charset="0"/>
                <a:cs typeface="B Nazanin" pitchFamily="2" charset="-78"/>
              </a:rPr>
              <a:t>کلاسیک</a:t>
            </a:r>
            <a:endParaRPr lang="en-US" sz="4000" b="1" i="1" dirty="0">
              <a:solidFill>
                <a:srgbClr val="0000CC"/>
              </a:solidFill>
              <a:latin typeface="Calibri" pitchFamily="34" charset="0"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42885796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/>
            <a:r>
              <a:rPr lang="fa-IR" sz="4000" b="1" i="1" dirty="0" smtClean="0">
                <a:solidFill>
                  <a:srgbClr val="0000CC"/>
                </a:solidFill>
                <a:latin typeface="Calibri" pitchFamily="34" charset="0"/>
                <a:cs typeface="B Nazanin" pitchFamily="2" charset="-78"/>
              </a:rPr>
              <a:t>مطالعات کلاسیک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fa-IR" sz="2800" dirty="0" smtClean="0">
                <a:solidFill>
                  <a:schemeClr val="tx1"/>
                </a:solidFill>
                <a:cs typeface="B Nazanin" pitchFamily="2" charset="-78"/>
              </a:rPr>
              <a:t>آستراند و همکاران (1960) به بررسی دو مدل تمرینی تداومی و تناوبی شدید پرداختند. نتایج این مطالعه نشان داد که براي اعمال حداکثر فشار روی اندام­هاي انتقال دهنده اکسيژن، مدل تمرين تناوبی شدید موثرتر از مدل تداومی می باشد. </a:t>
            </a:r>
            <a:endParaRPr lang="en-US" sz="2800" dirty="0"/>
          </a:p>
        </p:txBody>
      </p:sp>
      <p:pic>
        <p:nvPicPr>
          <p:cNvPr id="1085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719891"/>
            <a:ext cx="6096000" cy="30945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96641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/>
            <a:r>
              <a:rPr lang="fa-IR" sz="4000" b="1" i="1" dirty="0" smtClean="0">
                <a:solidFill>
                  <a:srgbClr val="0000CC"/>
                </a:solidFill>
                <a:latin typeface="Calibri" pitchFamily="34" charset="0"/>
                <a:cs typeface="B Nazanin" pitchFamily="2" charset="-78"/>
              </a:rPr>
              <a:t>مطالعات کلاسیک</a:t>
            </a:r>
            <a:endParaRPr lang="en-US" sz="4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/>
            <a:r>
              <a:rPr lang="fa-IR" sz="2800" dirty="0" smtClean="0">
                <a:cs typeface="B Nazanin" pitchFamily="2" charset="-78"/>
              </a:rPr>
              <a:t>مطالعه ای در سال 1967 افزایش </a:t>
            </a:r>
            <a:r>
              <a:rPr lang="fa-IR" sz="2800" dirty="0">
                <a:cs typeface="B Nazanin" pitchFamily="2" charset="-78"/>
              </a:rPr>
              <a:t>دو برابری در آنزیم های </a:t>
            </a:r>
            <a:r>
              <a:rPr lang="fa-IR" sz="2800" dirty="0" smtClean="0">
                <a:cs typeface="B Nazanin" pitchFamily="2" charset="-78"/>
              </a:rPr>
              <a:t>میتوکندریایی (افزایش </a:t>
            </a:r>
            <a:r>
              <a:rPr lang="fa-IR" sz="2800" dirty="0">
                <a:cs typeface="B Nazanin" pitchFamily="2" charset="-78"/>
              </a:rPr>
              <a:t>در ظرفیت هوازی</a:t>
            </a:r>
            <a:r>
              <a:rPr lang="fa-IR" sz="2800" dirty="0" smtClean="0">
                <a:cs typeface="B Nazanin" pitchFamily="2" charset="-78"/>
              </a:rPr>
              <a:t>)، </a:t>
            </a:r>
            <a:r>
              <a:rPr lang="fa-IR" sz="2800" dirty="0">
                <a:cs typeface="B Nazanin" pitchFamily="2" charset="-78"/>
              </a:rPr>
              <a:t>عضلات اسکلتی رت در </a:t>
            </a:r>
            <a:r>
              <a:rPr lang="fa-IR" sz="2800" dirty="0" smtClean="0">
                <a:cs typeface="B Nazanin" pitchFamily="2" charset="-78"/>
              </a:rPr>
              <a:t>سازگاری به 12 هفته تمرین تناوبی شدید </a:t>
            </a:r>
            <a:r>
              <a:rPr lang="fa-IR" sz="2800" dirty="0">
                <a:cs typeface="B Nazanin" pitchFamily="2" charset="-78"/>
              </a:rPr>
              <a:t>رو نوار گردان را </a:t>
            </a:r>
            <a:r>
              <a:rPr lang="fa-IR" sz="2800" dirty="0" smtClean="0">
                <a:cs typeface="B Nazanin" pitchFamily="2" charset="-78"/>
              </a:rPr>
              <a:t>گزارش کردند.</a:t>
            </a:r>
            <a:endParaRPr lang="en-US" sz="2800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26240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grpSp>
        <p:nvGrpSpPr>
          <p:cNvPr id="8196" name="Group 3"/>
          <p:cNvGrpSpPr>
            <a:grpSpLocks/>
          </p:cNvGrpSpPr>
          <p:nvPr/>
        </p:nvGrpSpPr>
        <p:grpSpPr bwMode="auto">
          <a:xfrm>
            <a:off x="0" y="0"/>
            <a:ext cx="9145588" cy="6858000"/>
            <a:chOff x="0" y="0"/>
            <a:chExt cx="9145588" cy="6858000"/>
          </a:xfrm>
        </p:grpSpPr>
        <p:pic>
          <p:nvPicPr>
            <p:cNvPr id="8199" name="Picture 4" descr="SectionBack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70"/>
            <a:stretch>
              <a:fillRect/>
            </a:stretch>
          </p:blipFill>
          <p:spPr bwMode="auto">
            <a:xfrm>
              <a:off x="0" y="381000"/>
              <a:ext cx="9145588" cy="60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0" name="Picture 4" descr="MasterborderTO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5588" cy="39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1" name="Picture 5" descr="MasterborderBOTTO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467475"/>
              <a:ext cx="9145588" cy="39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197" name="Title 1"/>
          <p:cNvSpPr txBox="1">
            <a:spLocks/>
          </p:cNvSpPr>
          <p:nvPr/>
        </p:nvSpPr>
        <p:spPr bwMode="auto">
          <a:xfrm>
            <a:off x="685800" y="2895600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endParaRPr lang="fa-IR" sz="5400" b="1" i="1">
              <a:solidFill>
                <a:srgbClr val="7030A0"/>
              </a:solidFill>
              <a:latin typeface="Calibri" pitchFamily="34" charset="0"/>
              <a:cs typeface="B Nazanin" pitchFamily="2" charset="-78"/>
            </a:endParaRPr>
          </a:p>
          <a:p>
            <a:pPr algn="ctr"/>
            <a:endParaRPr lang="en-US" sz="4400">
              <a:solidFill>
                <a:srgbClr val="CC0000"/>
              </a:solidFill>
              <a:latin typeface="Calibri" pitchFamily="34" charset="0"/>
              <a:cs typeface="B Nazanin" pitchFamily="2" charset="-78"/>
            </a:endParaRPr>
          </a:p>
        </p:txBody>
      </p:sp>
      <p:sp>
        <p:nvSpPr>
          <p:cNvPr id="8198" name="Title 1"/>
          <p:cNvSpPr>
            <a:spLocks/>
          </p:cNvSpPr>
          <p:nvPr/>
        </p:nvSpPr>
        <p:spPr bwMode="auto">
          <a:xfrm>
            <a:off x="609600" y="25908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/>
          <a:p>
            <a:pPr algn="ctr" rtl="1"/>
            <a:r>
              <a:rPr lang="fa-IR" sz="4000" b="1" i="1" dirty="0" smtClean="0">
                <a:solidFill>
                  <a:srgbClr val="0000CC"/>
                </a:solidFill>
                <a:latin typeface="Calibri" pitchFamily="34" charset="0"/>
                <a:cs typeface="B Nazanin" pitchFamily="2" charset="-78"/>
              </a:rPr>
              <a:t>مطالعات نوین</a:t>
            </a:r>
            <a:endParaRPr lang="en-US" sz="4000" b="1" i="1" dirty="0">
              <a:solidFill>
                <a:srgbClr val="0000CC"/>
              </a:solidFill>
              <a:latin typeface="Calibri" pitchFamily="34" charset="0"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9136504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fa-IR" dirty="0" smtClean="0">
                <a:solidFill>
                  <a:srgbClr val="FF0066"/>
                </a:solidFill>
                <a:latin typeface="Times New Roman" pitchFamily="18" charset="0"/>
                <a:cs typeface="Times New Roman" pitchFamily="18" charset="0"/>
              </a:rPr>
              <a:t>2005</a:t>
            </a:r>
            <a:endParaRPr lang="en-US" dirty="0">
              <a:solidFill>
                <a:srgbClr val="FF0066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957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7800" y="3147027"/>
            <a:ext cx="2442029" cy="34980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9572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14" y="1371600"/>
            <a:ext cx="1819275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9573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0275" y="3467496"/>
            <a:ext cx="4114800" cy="2857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5494856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grpSp>
        <p:nvGrpSpPr>
          <p:cNvPr id="8196" name="Group 3"/>
          <p:cNvGrpSpPr>
            <a:grpSpLocks/>
          </p:cNvGrpSpPr>
          <p:nvPr/>
        </p:nvGrpSpPr>
        <p:grpSpPr bwMode="auto">
          <a:xfrm>
            <a:off x="0" y="0"/>
            <a:ext cx="9145588" cy="6858000"/>
            <a:chOff x="0" y="0"/>
            <a:chExt cx="9145588" cy="6858000"/>
          </a:xfrm>
        </p:grpSpPr>
        <p:pic>
          <p:nvPicPr>
            <p:cNvPr id="8199" name="Picture 4" descr="SectionBack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70"/>
            <a:stretch>
              <a:fillRect/>
            </a:stretch>
          </p:blipFill>
          <p:spPr bwMode="auto">
            <a:xfrm>
              <a:off x="0" y="381000"/>
              <a:ext cx="9145588" cy="60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0" name="Picture 4" descr="MasterborderTO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5588" cy="39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1" name="Picture 5" descr="MasterborderBOTTO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467475"/>
              <a:ext cx="9145588" cy="39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197" name="Title 1"/>
          <p:cNvSpPr txBox="1">
            <a:spLocks/>
          </p:cNvSpPr>
          <p:nvPr/>
        </p:nvSpPr>
        <p:spPr bwMode="auto">
          <a:xfrm>
            <a:off x="685800" y="2895600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endParaRPr lang="fa-IR" sz="5400" b="1" i="1">
              <a:solidFill>
                <a:srgbClr val="7030A0"/>
              </a:solidFill>
              <a:latin typeface="Calibri" pitchFamily="34" charset="0"/>
              <a:cs typeface="B Nazanin" pitchFamily="2" charset="-78"/>
            </a:endParaRPr>
          </a:p>
          <a:p>
            <a:pPr algn="ctr"/>
            <a:endParaRPr lang="en-US" sz="4400">
              <a:solidFill>
                <a:srgbClr val="CC0000"/>
              </a:solidFill>
              <a:latin typeface="Calibri" pitchFamily="34" charset="0"/>
              <a:cs typeface="B Nazanin" pitchFamily="2" charset="-78"/>
            </a:endParaRPr>
          </a:p>
        </p:txBody>
      </p:sp>
      <p:sp>
        <p:nvSpPr>
          <p:cNvPr id="8198" name="Title 1"/>
          <p:cNvSpPr>
            <a:spLocks/>
          </p:cNvSpPr>
          <p:nvPr/>
        </p:nvSpPr>
        <p:spPr bwMode="auto">
          <a:xfrm>
            <a:off x="609600" y="25908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/>
          <a:p>
            <a:pPr algn="ctr" rtl="1"/>
            <a:r>
              <a:rPr lang="fa-IR" sz="4000" b="1" i="1" dirty="0">
                <a:solidFill>
                  <a:srgbClr val="0000CC"/>
                </a:solidFill>
                <a:latin typeface="Calibri" pitchFamily="34" charset="0"/>
                <a:cs typeface="B Nazanin" pitchFamily="2" charset="-78"/>
              </a:rPr>
              <a:t>مبانی </a:t>
            </a:r>
            <a:r>
              <a:rPr lang="fa-IR" sz="4000" b="1" i="1" dirty="0" smtClean="0">
                <a:solidFill>
                  <a:srgbClr val="0000CC"/>
                </a:solidFill>
                <a:latin typeface="Calibri" pitchFamily="34" charset="0"/>
                <a:cs typeface="B Nazanin" pitchFamily="2" charset="-78"/>
              </a:rPr>
              <a:t>نظری تمرین </a:t>
            </a:r>
            <a:r>
              <a:rPr lang="fa-IR" sz="4000" b="1" i="1" dirty="0">
                <a:solidFill>
                  <a:srgbClr val="0000CC"/>
                </a:solidFill>
                <a:latin typeface="Calibri" pitchFamily="34" charset="0"/>
                <a:cs typeface="B Nazanin" pitchFamily="2" charset="-78"/>
              </a:rPr>
              <a:t>تناوبی شدید</a:t>
            </a:r>
            <a:endParaRPr lang="en-US" sz="4000" b="1" i="1" dirty="0">
              <a:solidFill>
                <a:srgbClr val="0000CC"/>
              </a:solidFill>
              <a:latin typeface="Calibri" pitchFamily="34" charset="0"/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 eaLnBrk="1" hangingPunct="1"/>
            <a:r>
              <a:rPr lang="en-US" sz="3600" i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HIT</a:t>
            </a:r>
          </a:p>
        </p:txBody>
      </p:sp>
      <p:sp>
        <p:nvSpPr>
          <p:cNvPr id="102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just" rtl="1">
              <a:lnSpc>
                <a:spcPct val="150000"/>
              </a:lnSpc>
              <a:buClr>
                <a:srgbClr val="FF0000"/>
              </a:buClr>
              <a:buFont typeface="Wingdings" pitchFamily="2" charset="2"/>
              <a:buChar char="v"/>
            </a:pPr>
            <a:r>
              <a:rPr lang="ar-SA" sz="2400" dirty="0" smtClean="0">
                <a:effectLst/>
                <a:latin typeface="Times New Roman"/>
                <a:ea typeface="Times New Roman"/>
                <a:cs typeface="B Lotus" pitchFamily="2" charset="-78"/>
              </a:rPr>
              <a:t>تمرين</a:t>
            </a:r>
            <a:r>
              <a:rPr lang="ar-SA" sz="2400" dirty="0" smtClean="0">
                <a:effectLst/>
                <a:ea typeface="Times New Roman"/>
                <a:cs typeface="B Lotus" pitchFamily="2" charset="-78"/>
              </a:rPr>
              <a:t> </a:t>
            </a:r>
            <a:r>
              <a:rPr lang="fa-IR" sz="2400" dirty="0" smtClean="0">
                <a:effectLst/>
                <a:latin typeface="Times New Roman"/>
                <a:ea typeface="Times New Roman"/>
                <a:cs typeface="B Lotus" pitchFamily="2" charset="-78"/>
              </a:rPr>
              <a:t>تناوبي شديد به وهله­هاي تکراري با فعاليت­هاي تناوبي به نسبت کوتاه با شدتي نزديک به شدتي که </a:t>
            </a:r>
            <a:r>
              <a:rPr lang="en-US" sz="2400" dirty="0" smtClean="0">
                <a:effectLst/>
                <a:latin typeface="Times New Roman"/>
                <a:ea typeface="Times New Roman"/>
                <a:cs typeface="B Lotus" pitchFamily="2" charset="-78"/>
              </a:rPr>
              <a:t>VO</a:t>
            </a:r>
            <a:r>
              <a:rPr lang="en-US" sz="2400" baseline="-25000" dirty="0" smtClean="0">
                <a:effectLst/>
                <a:latin typeface="Times New Roman"/>
                <a:ea typeface="Times New Roman"/>
                <a:cs typeface="B Lotus" pitchFamily="2" charset="-78"/>
              </a:rPr>
              <a:t>2peak</a:t>
            </a:r>
            <a:r>
              <a:rPr lang="fa-IR" sz="2400" dirty="0" smtClean="0">
                <a:effectLst/>
                <a:latin typeface="Times New Roman"/>
                <a:ea typeface="Times New Roman"/>
                <a:cs typeface="B Lotus" pitchFamily="2" charset="-78"/>
              </a:rPr>
              <a:t> به­دست مي­آيد، نسبت داده مي­شود. ويژگي بارز اينگونه تمرينات </a:t>
            </a:r>
            <a:r>
              <a:rPr lang="fa-IR" sz="2400" b="1" dirty="0" smtClean="0">
                <a:solidFill>
                  <a:srgbClr val="FF0000"/>
                </a:solidFill>
                <a:effectLst/>
                <a:latin typeface="Times New Roman"/>
                <a:ea typeface="Times New Roman"/>
                <a:cs typeface="B Lotus" pitchFamily="2" charset="-78"/>
              </a:rPr>
              <a:t>حجم خيلي کم </a:t>
            </a:r>
            <a:r>
              <a:rPr lang="fa-IR" sz="2400" dirty="0" smtClean="0">
                <a:effectLst/>
                <a:latin typeface="Times New Roman"/>
                <a:ea typeface="Times New Roman"/>
                <a:cs typeface="B Lotus" pitchFamily="2" charset="-78"/>
              </a:rPr>
              <a:t>آن مي­باشد.</a:t>
            </a:r>
            <a:endParaRPr lang="en-US" sz="2400" dirty="0" smtClean="0">
              <a:cs typeface="B Lotus" pitchFamily="2" charset="-78"/>
            </a:endParaRPr>
          </a:p>
          <a:p>
            <a:pPr algn="just" rtl="1" eaLnBrk="1" hangingPunct="1">
              <a:lnSpc>
                <a:spcPct val="90000"/>
              </a:lnSpc>
            </a:pPr>
            <a:endParaRPr lang="en-US" sz="2400" dirty="0" smtClean="0">
              <a:cs typeface="B Nazanin" pitchFamily="2" charset="-78"/>
            </a:endParaRPr>
          </a:p>
          <a:p>
            <a:pPr algn="just" rtl="1" eaLnBrk="1" hangingPunct="1">
              <a:lnSpc>
                <a:spcPct val="90000"/>
              </a:lnSpc>
            </a:pPr>
            <a:endParaRPr lang="en-US" sz="2200" dirty="0" smtClean="0">
              <a:cs typeface="B Nazanin" pitchFamily="2" charset="-78"/>
            </a:endParaRPr>
          </a:p>
          <a:p>
            <a:pPr algn="just" rtl="1" eaLnBrk="1" hangingPunct="1">
              <a:lnSpc>
                <a:spcPct val="90000"/>
              </a:lnSpc>
              <a:buFont typeface="Wingdings 2" pitchFamily="18" charset="2"/>
              <a:buNone/>
            </a:pPr>
            <a:endParaRPr lang="en-US" sz="2200" dirty="0" smtClean="0">
              <a:cs typeface="B Nazanin" pitchFamily="2" charset="-78"/>
            </a:endParaRPr>
          </a:p>
          <a:p>
            <a:pPr algn="just" eaLnBrk="1" hangingPunct="1">
              <a:lnSpc>
                <a:spcPct val="90000"/>
              </a:lnSpc>
              <a:buFont typeface="Arial" pitchFamily="34" charset="0"/>
              <a:buNone/>
            </a:pPr>
            <a:r>
              <a:rPr lang="en-US" sz="1400" baseline="30000" dirty="0" smtClean="0">
                <a:cs typeface="B Nazanin" pitchFamily="2" charset="-78"/>
              </a:rPr>
              <a:t>1</a:t>
            </a:r>
            <a:r>
              <a:rPr lang="en-US" sz="1400" dirty="0" smtClean="0">
                <a:cs typeface="B Nazanin" pitchFamily="2" charset="-78"/>
              </a:rPr>
              <a:t>. </a:t>
            </a:r>
            <a:r>
              <a:rPr lang="en-US" sz="1400" dirty="0" smtClean="0">
                <a:latin typeface="Times New Roman" pitchFamily="18" charset="0"/>
                <a:cs typeface="Times New Roman" pitchFamily="18" charset="0"/>
              </a:rPr>
              <a:t>High-intensity</a:t>
            </a:r>
            <a:r>
              <a:rPr lang="da-DK" sz="1400" dirty="0" smtClean="0">
                <a:latin typeface="Times New Roman" pitchFamily="18" charset="0"/>
                <a:cs typeface="Times New Roman" pitchFamily="18" charset="0"/>
              </a:rPr>
              <a:t> Interval Training (HIT)</a:t>
            </a: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  <a:p>
            <a:pPr algn="just" eaLnBrk="1" hangingPunct="1">
              <a:lnSpc>
                <a:spcPct val="90000"/>
              </a:lnSpc>
              <a:buFont typeface="Arial" pitchFamily="34" charset="0"/>
              <a:buNone/>
            </a:pPr>
            <a:endParaRPr lang="en-US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244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0" y="6492875"/>
            <a:ext cx="762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fa-IR" sz="1600" smtClean="0">
                <a:solidFill>
                  <a:srgbClr val="045C75"/>
                </a:solidFill>
                <a:cs typeface="B Nazanin" pitchFamily="2" charset="-78"/>
              </a:rPr>
              <a:t>5</a:t>
            </a:r>
            <a:endParaRPr lang="en-US" sz="1600" smtClean="0">
              <a:solidFill>
                <a:srgbClr val="045C75"/>
              </a:solidFill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en-US" sz="4000" i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HIT</a:t>
            </a:r>
          </a:p>
        </p:txBody>
      </p:sp>
      <p:sp>
        <p:nvSpPr>
          <p:cNvPr id="1126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1" eaLnBrk="1" hangingPunct="1">
              <a:lnSpc>
                <a:spcPct val="140000"/>
              </a:lnSpc>
            </a:pPr>
            <a:r>
              <a:rPr lang="fa-IR" sz="2400" smtClean="0">
                <a:cs typeface="B Nazanin" pitchFamily="2" charset="-78"/>
              </a:rPr>
              <a:t>انتخاب و به کارگيري متغيرهاي موثر و کارا در اين تمرينات و بهينه سازي اين گونه تمرينات (بهينه کردن شدت، مدت، تعداد وهله هاي تمريني، به علاوه شکل فعال يا غير فعال و مدت استراحت بين وهله هاي تمريني) مي تواند بر کارائي اين تمرينات بيافزايد.</a:t>
            </a:r>
            <a:endParaRPr lang="en-US" sz="2400" smtClean="0">
              <a:cs typeface="B Nazanin" pitchFamily="2" charset="-78"/>
            </a:endParaRPr>
          </a:p>
        </p:txBody>
      </p:sp>
      <p:sp>
        <p:nvSpPr>
          <p:cNvPr id="11268" name="Rectangle 6"/>
          <p:cNvSpPr txBox="1">
            <a:spLocks noGrp="1" noChangeArrowheads="1"/>
          </p:cNvSpPr>
          <p:nvPr/>
        </p:nvSpPr>
        <p:spPr bwMode="auto">
          <a:xfrm>
            <a:off x="0" y="6492875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fa-IR" sz="1600">
                <a:solidFill>
                  <a:srgbClr val="045C75"/>
                </a:solidFill>
                <a:cs typeface="B Nazanin" pitchFamily="2" charset="-78"/>
              </a:rPr>
              <a:t>6</a:t>
            </a:r>
            <a:endParaRPr lang="en-US" sz="1600">
              <a:solidFill>
                <a:srgbClr val="045C75"/>
              </a:solidFill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grpSp>
        <p:nvGrpSpPr>
          <p:cNvPr id="8196" name="Group 3"/>
          <p:cNvGrpSpPr>
            <a:grpSpLocks/>
          </p:cNvGrpSpPr>
          <p:nvPr/>
        </p:nvGrpSpPr>
        <p:grpSpPr bwMode="auto">
          <a:xfrm>
            <a:off x="0" y="0"/>
            <a:ext cx="9145588" cy="6858000"/>
            <a:chOff x="0" y="0"/>
            <a:chExt cx="9145588" cy="6858000"/>
          </a:xfrm>
        </p:grpSpPr>
        <p:pic>
          <p:nvPicPr>
            <p:cNvPr id="8199" name="Picture 4" descr="SectionBack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70"/>
            <a:stretch>
              <a:fillRect/>
            </a:stretch>
          </p:blipFill>
          <p:spPr bwMode="auto">
            <a:xfrm>
              <a:off x="0" y="381000"/>
              <a:ext cx="9145588" cy="60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0" name="Picture 4" descr="MasterborderTO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5588" cy="39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8201" name="Picture 5" descr="MasterborderBOTTO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467475"/>
              <a:ext cx="9145588" cy="39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8197" name="Title 1"/>
          <p:cNvSpPr txBox="1">
            <a:spLocks/>
          </p:cNvSpPr>
          <p:nvPr/>
        </p:nvSpPr>
        <p:spPr bwMode="auto">
          <a:xfrm>
            <a:off x="685800" y="2895600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endParaRPr lang="fa-IR" sz="5400" b="1" i="1">
              <a:solidFill>
                <a:srgbClr val="7030A0"/>
              </a:solidFill>
              <a:latin typeface="Calibri" pitchFamily="34" charset="0"/>
              <a:cs typeface="B Nazanin" pitchFamily="2" charset="-78"/>
            </a:endParaRPr>
          </a:p>
          <a:p>
            <a:pPr algn="ctr"/>
            <a:endParaRPr lang="en-US" sz="4400">
              <a:solidFill>
                <a:srgbClr val="CC0000"/>
              </a:solidFill>
              <a:latin typeface="Calibri" pitchFamily="34" charset="0"/>
              <a:cs typeface="B Nazanin" pitchFamily="2" charset="-78"/>
            </a:endParaRPr>
          </a:p>
        </p:txBody>
      </p:sp>
      <p:sp>
        <p:nvSpPr>
          <p:cNvPr id="8198" name="Title 1"/>
          <p:cNvSpPr>
            <a:spLocks/>
          </p:cNvSpPr>
          <p:nvPr/>
        </p:nvSpPr>
        <p:spPr bwMode="auto">
          <a:xfrm>
            <a:off x="609600" y="25908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/>
          <a:p>
            <a:pPr algn="ctr" rtl="1"/>
            <a:r>
              <a:rPr lang="en-US" sz="6600" b="1" i="1" dirty="0" smtClean="0">
                <a:solidFill>
                  <a:srgbClr val="FF0000"/>
                </a:solidFill>
                <a:latin typeface="Calibri" pitchFamily="34" charset="0"/>
                <a:cs typeface="B Nazanin" pitchFamily="2" charset="-78"/>
              </a:rPr>
              <a:t>HIT ≠ SIT</a:t>
            </a:r>
            <a:endParaRPr lang="en-US" sz="6600" b="1" i="1" dirty="0">
              <a:solidFill>
                <a:srgbClr val="FF0000"/>
              </a:solidFill>
              <a:latin typeface="Calibri" pitchFamily="34" charset="0"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68307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fa-IR" sz="4000" b="1" i="1" smtClean="0">
                <a:solidFill>
                  <a:srgbClr val="0000CC"/>
                </a:solidFill>
                <a:cs typeface="B Nazanin" pitchFamily="2" charset="-78"/>
              </a:rPr>
              <a:t>انواع</a:t>
            </a:r>
            <a:r>
              <a:rPr lang="en-US" sz="4000" i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HIT</a:t>
            </a:r>
            <a:r>
              <a:rPr lang="en-US" smtClean="0">
                <a:solidFill>
                  <a:srgbClr val="0000CC"/>
                </a:solidFill>
              </a:rPr>
              <a:t> </a:t>
            </a:r>
          </a:p>
        </p:txBody>
      </p:sp>
      <p:sp>
        <p:nvSpPr>
          <p:cNvPr id="1229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1" eaLnBrk="1" hangingPunct="1">
              <a:lnSpc>
                <a:spcPct val="140000"/>
              </a:lnSpc>
            </a:pPr>
            <a:r>
              <a:rPr lang="fa-IR" sz="2400" smtClean="0">
                <a:cs typeface="B Nazanin" pitchFamily="2" charset="-78"/>
              </a:rPr>
              <a:t>با توجه به دامنه ي وسيع مطالعات در مورد </a:t>
            </a:r>
            <a:r>
              <a:rPr lang="en-US" sz="2400" smtClean="0">
                <a:cs typeface="B Nazanin" pitchFamily="2" charset="-78"/>
              </a:rPr>
              <a:t>HIT </a:t>
            </a:r>
            <a:r>
              <a:rPr lang="fa-IR" sz="2400" smtClean="0">
                <a:cs typeface="B Nazanin" pitchFamily="2" charset="-78"/>
              </a:rPr>
              <a:t> که در آنها پژوهشگران از وهله هاي 5 ثانيه اي تا 4 دقيقه فعاليت به عنوان </a:t>
            </a:r>
            <a:r>
              <a:rPr lang="en-US" sz="2400" smtClean="0">
                <a:cs typeface="B Nazanin" pitchFamily="2" charset="-78"/>
              </a:rPr>
              <a:t>HIT </a:t>
            </a:r>
            <a:r>
              <a:rPr lang="fa-IR" sz="2400" smtClean="0">
                <a:cs typeface="B Nazanin" pitchFamily="2" charset="-78"/>
              </a:rPr>
              <a:t> استفاده کرده اند، در اين بخش اين گونه تمرينات را بر پايه ي زمان وهله هاي فعاليت ها به دو دسته تقسيم کرديم:</a:t>
            </a:r>
            <a:endParaRPr lang="en-US" sz="2400" smtClean="0">
              <a:cs typeface="B Nazanin" pitchFamily="2" charset="-78"/>
            </a:endParaRPr>
          </a:p>
        </p:txBody>
      </p:sp>
      <p:sp>
        <p:nvSpPr>
          <p:cNvPr id="12292" name="Rectangle 6"/>
          <p:cNvSpPr txBox="1">
            <a:spLocks noGrp="1" noChangeArrowheads="1"/>
          </p:cNvSpPr>
          <p:nvPr/>
        </p:nvSpPr>
        <p:spPr bwMode="auto">
          <a:xfrm>
            <a:off x="0" y="6492875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fa-IR" sz="1600">
                <a:solidFill>
                  <a:srgbClr val="045C75"/>
                </a:solidFill>
                <a:cs typeface="B Nazanin" pitchFamily="2" charset="-78"/>
              </a:rPr>
              <a:t>7</a:t>
            </a:r>
            <a:endParaRPr lang="en-US" sz="1600">
              <a:solidFill>
                <a:srgbClr val="045C75"/>
              </a:solidFill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en-US" sz="4000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HIT</a:t>
            </a:r>
            <a:r>
              <a:rPr lang="en-US" sz="4000" b="1" i="1" dirty="0" smtClean="0">
                <a:solidFill>
                  <a:srgbClr val="0000CC"/>
                </a:solidFill>
                <a:cs typeface="B Nazanin" pitchFamily="2" charset="-78"/>
              </a:rPr>
              <a:t> </a:t>
            </a:r>
            <a:r>
              <a:rPr lang="fa-IR" sz="4000" b="1" i="1" dirty="0" smtClean="0">
                <a:solidFill>
                  <a:srgbClr val="0000CC"/>
                </a:solidFill>
                <a:cs typeface="B Nazanin" pitchFamily="2" charset="-78"/>
              </a:rPr>
              <a:t> با حجم کم</a:t>
            </a:r>
            <a:endParaRPr lang="en-US" sz="4000" dirty="0" smtClean="0">
              <a:solidFill>
                <a:srgbClr val="0000CC"/>
              </a:solidFill>
            </a:endParaRPr>
          </a:p>
        </p:txBody>
      </p:sp>
      <p:sp>
        <p:nvSpPr>
          <p:cNvPr id="133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1" eaLnBrk="1" hangingPunct="1"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وهله هاي فعاليت کمتر از 60 ثانيه که با شدتي برابر با حداکثر و يا نزديک به حداکثر توان انجام مي شود را به عنوان تمرينات تناوبي شديد با حجم کم در نظر مي گيريم.</a:t>
            </a:r>
          </a:p>
          <a:p>
            <a:pPr algn="just" rtl="1" eaLnBrk="1" hangingPunct="1"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به عنوان مثال: 10 تکرار 60 ثانیه ای با 75 ثانیه ریکاوری فعال بین هر تکرار</a:t>
            </a:r>
            <a:endParaRPr lang="en-US" sz="2400" dirty="0" smtClean="0">
              <a:cs typeface="B Nazanin" pitchFamily="2" charset="-78"/>
            </a:endParaRPr>
          </a:p>
        </p:txBody>
      </p:sp>
      <p:sp>
        <p:nvSpPr>
          <p:cNvPr id="13316" name="Rectangle 6"/>
          <p:cNvSpPr txBox="1">
            <a:spLocks noGrp="1" noChangeArrowheads="1"/>
          </p:cNvSpPr>
          <p:nvPr/>
        </p:nvSpPr>
        <p:spPr bwMode="auto">
          <a:xfrm>
            <a:off x="0" y="6492875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fa-IR" sz="1600">
                <a:solidFill>
                  <a:srgbClr val="045C75"/>
                </a:solidFill>
                <a:cs typeface="B Nazanin" pitchFamily="2" charset="-78"/>
              </a:rPr>
              <a:t>8</a:t>
            </a:r>
            <a:endParaRPr lang="en-US" sz="1600">
              <a:solidFill>
                <a:srgbClr val="045C75"/>
              </a:solidFill>
              <a:cs typeface="B Nazanin" pitchFamily="2" charset="-78"/>
            </a:endParaRPr>
          </a:p>
        </p:txBody>
      </p:sp>
      <p:pic>
        <p:nvPicPr>
          <p:cNvPr id="13317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4280807"/>
            <a:ext cx="1816100" cy="2219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en-US" sz="4000" i="1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HIT</a:t>
            </a:r>
            <a:r>
              <a:rPr lang="en-US" sz="4000" b="1" i="1" dirty="0" smtClean="0">
                <a:solidFill>
                  <a:srgbClr val="0000CC"/>
                </a:solidFill>
                <a:cs typeface="B Nazanin" pitchFamily="2" charset="-78"/>
              </a:rPr>
              <a:t> </a:t>
            </a:r>
            <a:r>
              <a:rPr lang="fa-IR" sz="4000" b="1" i="1" dirty="0" smtClean="0">
                <a:solidFill>
                  <a:srgbClr val="0000CC"/>
                </a:solidFill>
                <a:cs typeface="B Nazanin" pitchFamily="2" charset="-78"/>
              </a:rPr>
              <a:t> با حجم طولانی</a:t>
            </a:r>
            <a:endParaRPr lang="en-US" sz="4000" dirty="0" smtClean="0">
              <a:solidFill>
                <a:srgbClr val="0000CC"/>
              </a:solidFill>
            </a:endParaRPr>
          </a:p>
        </p:txBody>
      </p:sp>
      <p:sp>
        <p:nvSpPr>
          <p:cNvPr id="1433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1" eaLnBrk="1" hangingPunct="1"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فعاليت هايي با وهله هاي طولاني تر، از 60 ثانيه تا 4 دقيقه که به عنوان </a:t>
            </a:r>
            <a:r>
              <a:rPr lang="en-US" sz="2400" dirty="0" smtClean="0">
                <a:cs typeface="B Nazanin" pitchFamily="2" charset="-78"/>
              </a:rPr>
              <a:t>HIT </a:t>
            </a:r>
            <a:r>
              <a:rPr lang="fa-IR" sz="2400" dirty="0" smtClean="0">
                <a:cs typeface="B Nazanin" pitchFamily="2" charset="-78"/>
              </a:rPr>
              <a:t>شناخته شده اند ولي با شدتي کمتري نسبت به</a:t>
            </a:r>
            <a:r>
              <a:rPr lang="en-US" sz="2400" dirty="0" smtClean="0">
                <a:cs typeface="B Nazanin" pitchFamily="2" charset="-78"/>
              </a:rPr>
              <a:t>HIT </a:t>
            </a:r>
            <a:r>
              <a:rPr lang="fa-IR" sz="2400" dirty="0" smtClean="0">
                <a:cs typeface="B Nazanin" pitchFamily="2" charset="-78"/>
              </a:rPr>
              <a:t> با حجم کم، انجام مي شوند.</a:t>
            </a:r>
          </a:p>
          <a:p>
            <a:pPr algn="just" rtl="1" eaLnBrk="1" hangingPunct="1">
              <a:lnSpc>
                <a:spcPct val="150000"/>
              </a:lnSpc>
            </a:pPr>
            <a:r>
              <a:rPr lang="fa-IR" sz="2400" dirty="0" smtClean="0">
                <a:cs typeface="B Nazanin" pitchFamily="2" charset="-78"/>
              </a:rPr>
              <a:t>به عنوان مثال: 10 تکرار 4 دقیقه ای با 2 دقیقه ریکاوری فعال بین هر تکرار.</a:t>
            </a:r>
            <a:endParaRPr lang="en-US" sz="2400" dirty="0" smtClean="0">
              <a:cs typeface="B Nazanin" pitchFamily="2" charset="-78"/>
            </a:endParaRPr>
          </a:p>
          <a:p>
            <a:pPr algn="just" rtl="1" eaLnBrk="1" hangingPunct="1">
              <a:lnSpc>
                <a:spcPct val="150000"/>
              </a:lnSpc>
            </a:pPr>
            <a:endParaRPr lang="en-US" sz="2400" dirty="0" smtClean="0">
              <a:cs typeface="B Nazanin" pitchFamily="2" charset="-78"/>
            </a:endParaRPr>
          </a:p>
        </p:txBody>
      </p:sp>
      <p:sp>
        <p:nvSpPr>
          <p:cNvPr id="14340" name="Rectangle 6"/>
          <p:cNvSpPr txBox="1">
            <a:spLocks noGrp="1" noChangeArrowheads="1"/>
          </p:cNvSpPr>
          <p:nvPr/>
        </p:nvSpPr>
        <p:spPr bwMode="auto">
          <a:xfrm>
            <a:off x="0" y="6492875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fa-IR" sz="1600">
                <a:solidFill>
                  <a:srgbClr val="045C75"/>
                </a:solidFill>
                <a:cs typeface="B Nazanin" pitchFamily="2" charset="-78"/>
              </a:rPr>
              <a:t>9</a:t>
            </a:r>
            <a:endParaRPr lang="en-US" sz="1600">
              <a:solidFill>
                <a:srgbClr val="045C75"/>
              </a:solidFill>
              <a:cs typeface="B Nazanin" pitchFamily="2" charset="-78"/>
            </a:endParaRPr>
          </a:p>
        </p:txBody>
      </p:sp>
      <p:pic>
        <p:nvPicPr>
          <p:cNvPr id="14345" name="Picture 9" descr="C:\Users\Mahdi\Desktop\Untitled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90925" y="4343400"/>
            <a:ext cx="1962150" cy="175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fa-IR" sz="4000" b="1" i="1" smtClean="0">
                <a:solidFill>
                  <a:srgbClr val="0000CC"/>
                </a:solidFill>
                <a:cs typeface="B Nazanin" pitchFamily="2" charset="-78"/>
              </a:rPr>
              <a:t>متغيرهاي</a:t>
            </a:r>
            <a:r>
              <a:rPr lang="en-US" sz="4000" b="1" i="1" smtClean="0">
                <a:solidFill>
                  <a:srgbClr val="0000CC"/>
                </a:solidFill>
                <a:cs typeface="B Nazanin" pitchFamily="2" charset="-78"/>
              </a:rPr>
              <a:t> </a:t>
            </a:r>
            <a:r>
              <a:rPr lang="en-US" sz="4000" i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HIT</a:t>
            </a:r>
            <a:r>
              <a:rPr lang="en-US" sz="4000" b="1" i="1" smtClean="0">
                <a:solidFill>
                  <a:srgbClr val="0000CC"/>
                </a:solidFill>
                <a:cs typeface="B Nazanin" pitchFamily="2" charset="-78"/>
              </a:rPr>
              <a:t> </a:t>
            </a:r>
            <a:endParaRPr lang="en-US" sz="4000" smtClean="0">
              <a:solidFill>
                <a:srgbClr val="0000CC"/>
              </a:solidFill>
            </a:endParaRPr>
          </a:p>
        </p:txBody>
      </p:sp>
      <p:sp>
        <p:nvSpPr>
          <p:cNvPr id="1536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1" eaLnBrk="1" hangingPunct="1">
              <a:lnSpc>
                <a:spcPct val="120000"/>
              </a:lnSpc>
            </a:pPr>
            <a:r>
              <a:rPr lang="fa-IR" sz="2400" dirty="0" smtClean="0">
                <a:cs typeface="B Nazanin" pitchFamily="2" charset="-78"/>
              </a:rPr>
              <a:t>نوارگردان</a:t>
            </a:r>
          </a:p>
          <a:p>
            <a:pPr algn="just" rtl="1" eaLnBrk="1" hangingPunct="1">
              <a:lnSpc>
                <a:spcPct val="120000"/>
              </a:lnSpc>
              <a:buFont typeface="Wingdings 2" pitchFamily="18" charset="2"/>
              <a:buNone/>
            </a:pPr>
            <a:r>
              <a:rPr lang="fa-IR" sz="2400" dirty="0" smtClean="0">
                <a:cs typeface="B Nazanin" pitchFamily="2" charset="-78"/>
              </a:rPr>
              <a:t>- حداقل سرعت در </a:t>
            </a:r>
            <a:r>
              <a:rPr lang="en-US" sz="2400" dirty="0" smtClean="0">
                <a:cs typeface="B Nazanin" pitchFamily="2" charset="-78"/>
              </a:rPr>
              <a:t>VO2max</a:t>
            </a:r>
            <a:r>
              <a:rPr lang="fa-IR" sz="2400" dirty="0" smtClean="0">
                <a:cs typeface="B Nazanin" pitchFamily="2" charset="-78"/>
              </a:rPr>
              <a:t> (</a:t>
            </a:r>
            <a:r>
              <a:rPr lang="en-US" sz="2400" dirty="0" smtClean="0">
                <a:cs typeface="B Nazanin" pitchFamily="2" charset="-78"/>
              </a:rPr>
              <a:t>vVO2max</a:t>
            </a:r>
            <a:r>
              <a:rPr lang="fa-IR" sz="2400" dirty="0" smtClean="0">
                <a:cs typeface="B Nazanin" pitchFamily="2" charset="-78"/>
              </a:rPr>
              <a:t>): حداقل سرعت بدست آمده در </a:t>
            </a:r>
            <a:r>
              <a:rPr lang="en-US" sz="2400" dirty="0" smtClean="0">
                <a:cs typeface="B Nazanin" pitchFamily="2" charset="-78"/>
              </a:rPr>
              <a:t>VO2max </a:t>
            </a:r>
            <a:r>
              <a:rPr lang="fa-IR" sz="2400" dirty="0" smtClean="0">
                <a:cs typeface="B Nazanin" pitchFamily="2" charset="-78"/>
              </a:rPr>
              <a:t>مي باشد.</a:t>
            </a:r>
            <a:endParaRPr lang="en-US" sz="2400" dirty="0" smtClean="0">
              <a:cs typeface="B Nazanin" pitchFamily="2" charset="-78"/>
            </a:endParaRPr>
          </a:p>
          <a:p>
            <a:pPr algn="just" rtl="1" eaLnBrk="1" hangingPunct="1">
              <a:lnSpc>
                <a:spcPct val="120000"/>
              </a:lnSpc>
              <a:buFont typeface="Wingdings 2" pitchFamily="18" charset="2"/>
              <a:buNone/>
            </a:pPr>
            <a:r>
              <a:rPr lang="fa-IR" sz="2400" dirty="0" smtClean="0">
                <a:cs typeface="B Nazanin" pitchFamily="2" charset="-78"/>
              </a:rPr>
              <a:t>- زمان تا واماندگي با </a:t>
            </a:r>
            <a:r>
              <a:rPr lang="en-US" sz="2400" dirty="0" smtClean="0">
                <a:cs typeface="B Nazanin" pitchFamily="2" charset="-78"/>
              </a:rPr>
              <a:t>vVO2max</a:t>
            </a:r>
            <a:r>
              <a:rPr lang="fa-IR" sz="2400" dirty="0" smtClean="0">
                <a:cs typeface="B Nazanin" pitchFamily="2" charset="-78"/>
              </a:rPr>
              <a:t> (</a:t>
            </a:r>
            <a:r>
              <a:rPr lang="en-US" sz="2400" i="1" dirty="0" err="1" smtClean="0">
                <a:cs typeface="B Nazanin" pitchFamily="2" charset="-78"/>
              </a:rPr>
              <a:t>T</a:t>
            </a:r>
            <a:r>
              <a:rPr lang="en-US" sz="2400" dirty="0" err="1" smtClean="0">
                <a:cs typeface="B Nazanin" pitchFamily="2" charset="-78"/>
              </a:rPr>
              <a:t>max</a:t>
            </a:r>
            <a:r>
              <a:rPr lang="fa-IR" sz="2400" dirty="0" smtClean="0">
                <a:cs typeface="B Nazanin" pitchFamily="2" charset="-78"/>
              </a:rPr>
              <a:t>): زمان تا واماندگي با </a:t>
            </a:r>
            <a:r>
              <a:rPr lang="en-US" sz="2400" dirty="0" smtClean="0">
                <a:cs typeface="B Nazanin" pitchFamily="2" charset="-78"/>
              </a:rPr>
              <a:t>vVO2max</a:t>
            </a:r>
            <a:r>
              <a:rPr lang="fa-IR" sz="2400" dirty="0" smtClean="0">
                <a:cs typeface="B Nazanin" pitchFamily="2" charset="-78"/>
              </a:rPr>
              <a:t> مي باشد.</a:t>
            </a:r>
            <a:r>
              <a:rPr lang="fa-IR" sz="2400" dirty="0" smtClean="0">
                <a:ea typeface="Majalla UI"/>
              </a:rPr>
              <a:t> </a:t>
            </a:r>
            <a:r>
              <a:rPr lang="fa-IR" sz="2400" dirty="0" smtClean="0">
                <a:cs typeface="B Nazanin" pitchFamily="2" charset="-78"/>
              </a:rPr>
              <a:t> </a:t>
            </a:r>
            <a:endParaRPr lang="en-US" sz="2400" dirty="0" smtClean="0">
              <a:cs typeface="B Nazanin" pitchFamily="2" charset="-78"/>
            </a:endParaRPr>
          </a:p>
        </p:txBody>
      </p:sp>
      <p:sp>
        <p:nvSpPr>
          <p:cNvPr id="15364" name="Rectangle 6"/>
          <p:cNvSpPr txBox="1">
            <a:spLocks noGrp="1" noChangeArrowheads="1"/>
          </p:cNvSpPr>
          <p:nvPr/>
        </p:nvSpPr>
        <p:spPr bwMode="auto">
          <a:xfrm>
            <a:off x="0" y="6492875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fa-IR" sz="1600">
                <a:solidFill>
                  <a:srgbClr val="045C75"/>
                </a:solidFill>
                <a:cs typeface="B Nazanin" pitchFamily="2" charset="-78"/>
              </a:rPr>
              <a:t>10</a:t>
            </a:r>
            <a:endParaRPr lang="en-US" sz="1600">
              <a:solidFill>
                <a:srgbClr val="045C75"/>
              </a:solidFill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fa-IR" sz="4000" b="1" i="1" smtClean="0">
                <a:solidFill>
                  <a:srgbClr val="0000CC"/>
                </a:solidFill>
                <a:cs typeface="B Nazanin" pitchFamily="2" charset="-78"/>
              </a:rPr>
              <a:t>متغيرهاي</a:t>
            </a:r>
            <a:r>
              <a:rPr lang="en-US" sz="4000" b="1" i="1" smtClean="0">
                <a:solidFill>
                  <a:srgbClr val="0000CC"/>
                </a:solidFill>
                <a:cs typeface="B Nazanin" pitchFamily="2" charset="-78"/>
              </a:rPr>
              <a:t> </a:t>
            </a:r>
            <a:r>
              <a:rPr lang="en-US" sz="4000" i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HIT</a:t>
            </a:r>
            <a:r>
              <a:rPr lang="en-US" sz="4000" b="1" i="1" smtClean="0">
                <a:solidFill>
                  <a:srgbClr val="0000CC"/>
                </a:solidFill>
                <a:cs typeface="B Nazanin" pitchFamily="2" charset="-78"/>
              </a:rPr>
              <a:t> </a:t>
            </a:r>
            <a:endParaRPr lang="en-US" sz="4000" smtClean="0">
              <a:solidFill>
                <a:srgbClr val="0000CC"/>
              </a:solidFill>
            </a:endParaRPr>
          </a:p>
        </p:txBody>
      </p:sp>
      <p:sp>
        <p:nvSpPr>
          <p:cNvPr id="1536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1" eaLnBrk="1" hangingPunct="1">
              <a:lnSpc>
                <a:spcPct val="120000"/>
              </a:lnSpc>
            </a:pPr>
            <a:r>
              <a:rPr lang="fa-IR" sz="2400" dirty="0" smtClean="0">
                <a:cs typeface="B Nazanin" pitchFamily="2" charset="-78"/>
              </a:rPr>
              <a:t>چرخ </a:t>
            </a:r>
            <a:r>
              <a:rPr lang="fa-IR" sz="2400" dirty="0" smtClean="0">
                <a:cs typeface="B Nazanin" pitchFamily="2" charset="-78"/>
              </a:rPr>
              <a:t>کارسنج</a:t>
            </a:r>
          </a:p>
          <a:p>
            <a:pPr algn="just" rtl="1" eaLnBrk="1" hangingPunct="1">
              <a:lnSpc>
                <a:spcPct val="120000"/>
              </a:lnSpc>
              <a:buFont typeface="Wingdings 2" pitchFamily="18" charset="2"/>
              <a:buNone/>
            </a:pPr>
            <a:r>
              <a:rPr lang="fa-IR" sz="2400" dirty="0" smtClean="0">
                <a:cs typeface="B Nazanin" pitchFamily="2" charset="-78"/>
              </a:rPr>
              <a:t>- حداکثر توان در </a:t>
            </a:r>
            <a:r>
              <a:rPr lang="en-US" sz="2400" dirty="0" smtClean="0">
                <a:cs typeface="B Nazanin" pitchFamily="2" charset="-78"/>
              </a:rPr>
              <a:t>VO2max</a:t>
            </a:r>
            <a:r>
              <a:rPr lang="fa-IR" sz="2400" dirty="0" smtClean="0">
                <a:cs typeface="B Nazanin" pitchFamily="2" charset="-78"/>
              </a:rPr>
              <a:t> (</a:t>
            </a:r>
            <a:r>
              <a:rPr lang="en-US" sz="2400" i="1" dirty="0" err="1" smtClean="0">
                <a:cs typeface="B Nazanin" pitchFamily="2" charset="-78"/>
              </a:rPr>
              <a:t>P</a:t>
            </a:r>
            <a:r>
              <a:rPr lang="en-US" sz="2400" dirty="0" err="1" smtClean="0">
                <a:cs typeface="B Nazanin" pitchFamily="2" charset="-78"/>
              </a:rPr>
              <a:t>max</a:t>
            </a:r>
            <a:r>
              <a:rPr lang="fa-IR" sz="2400" dirty="0" smtClean="0">
                <a:cs typeface="B Nazanin" pitchFamily="2" charset="-78"/>
              </a:rPr>
              <a:t>): حداکثر توان بدست آمده در </a:t>
            </a:r>
            <a:r>
              <a:rPr lang="en-US" sz="2400" dirty="0" smtClean="0">
                <a:cs typeface="B Nazanin" pitchFamily="2" charset="-78"/>
              </a:rPr>
              <a:t>VO2max </a:t>
            </a:r>
            <a:r>
              <a:rPr lang="fa-IR" sz="2400" dirty="0" smtClean="0">
                <a:cs typeface="B Nazanin" pitchFamily="2" charset="-78"/>
              </a:rPr>
              <a:t>مي باشد.</a:t>
            </a:r>
          </a:p>
          <a:p>
            <a:pPr algn="just" rtl="1" eaLnBrk="1" hangingPunct="1">
              <a:lnSpc>
                <a:spcPct val="120000"/>
              </a:lnSpc>
              <a:buFont typeface="Wingdings 2" pitchFamily="18" charset="2"/>
              <a:buNone/>
            </a:pPr>
            <a:r>
              <a:rPr lang="fa-IR" sz="2400" dirty="0" smtClean="0">
                <a:cs typeface="B Nazanin" pitchFamily="2" charset="-78"/>
              </a:rPr>
              <a:t>- زمان تا واماندگي با </a:t>
            </a:r>
            <a:r>
              <a:rPr lang="en-US" sz="2400" i="1" dirty="0" err="1" smtClean="0">
                <a:cs typeface="B Nazanin" pitchFamily="2" charset="-78"/>
              </a:rPr>
              <a:t>P</a:t>
            </a:r>
            <a:r>
              <a:rPr lang="en-US" sz="2400" dirty="0" err="1" smtClean="0">
                <a:cs typeface="B Nazanin" pitchFamily="2" charset="-78"/>
              </a:rPr>
              <a:t>max</a:t>
            </a:r>
            <a:r>
              <a:rPr lang="fa-IR" sz="2400" dirty="0" smtClean="0">
                <a:cs typeface="B Nazanin" pitchFamily="2" charset="-78"/>
              </a:rPr>
              <a:t> (</a:t>
            </a:r>
            <a:r>
              <a:rPr lang="en-US" sz="2400" i="1" dirty="0" err="1" smtClean="0">
                <a:cs typeface="B Nazanin" pitchFamily="2" charset="-78"/>
              </a:rPr>
              <a:t>T</a:t>
            </a:r>
            <a:r>
              <a:rPr lang="en-US" sz="2400" dirty="0" err="1" smtClean="0">
                <a:cs typeface="B Nazanin" pitchFamily="2" charset="-78"/>
              </a:rPr>
              <a:t>max</a:t>
            </a:r>
            <a:r>
              <a:rPr lang="fa-IR" sz="2400" dirty="0" smtClean="0">
                <a:cs typeface="B Nazanin" pitchFamily="2" charset="-78"/>
              </a:rPr>
              <a:t>): زمان تا واماندگي با </a:t>
            </a:r>
            <a:r>
              <a:rPr lang="en-US" sz="2400" i="1" dirty="0" err="1" smtClean="0">
                <a:cs typeface="B Nazanin" pitchFamily="2" charset="-78"/>
              </a:rPr>
              <a:t>P</a:t>
            </a:r>
            <a:r>
              <a:rPr lang="en-US" sz="2400" dirty="0" err="1" smtClean="0">
                <a:cs typeface="B Nazanin" pitchFamily="2" charset="-78"/>
              </a:rPr>
              <a:t>max</a:t>
            </a:r>
            <a:r>
              <a:rPr lang="en-US" sz="2400" dirty="0" smtClean="0">
                <a:cs typeface="B Nazanin" pitchFamily="2" charset="-78"/>
              </a:rPr>
              <a:t> </a:t>
            </a:r>
            <a:r>
              <a:rPr lang="fa-IR" sz="2400" dirty="0" smtClean="0">
                <a:cs typeface="B Nazanin" pitchFamily="2" charset="-78"/>
              </a:rPr>
              <a:t> مي باشد.</a:t>
            </a:r>
            <a:r>
              <a:rPr lang="fa-IR" sz="2400" dirty="0" smtClean="0">
                <a:ea typeface="Majalla UI"/>
              </a:rPr>
              <a:t> </a:t>
            </a:r>
            <a:r>
              <a:rPr lang="fa-IR" sz="2400" dirty="0" smtClean="0">
                <a:cs typeface="B Nazanin" pitchFamily="2" charset="-78"/>
              </a:rPr>
              <a:t> </a:t>
            </a:r>
            <a:endParaRPr lang="en-US" sz="2400" dirty="0" smtClean="0">
              <a:cs typeface="B Nazanin" pitchFamily="2" charset="-78"/>
            </a:endParaRPr>
          </a:p>
        </p:txBody>
      </p:sp>
      <p:sp>
        <p:nvSpPr>
          <p:cNvPr id="15364" name="Rectangle 6"/>
          <p:cNvSpPr txBox="1">
            <a:spLocks noGrp="1" noChangeArrowheads="1"/>
          </p:cNvSpPr>
          <p:nvPr/>
        </p:nvSpPr>
        <p:spPr bwMode="auto">
          <a:xfrm>
            <a:off x="0" y="6492875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fa-IR" sz="1600">
                <a:solidFill>
                  <a:srgbClr val="045C75"/>
                </a:solidFill>
                <a:cs typeface="B Nazanin" pitchFamily="2" charset="-78"/>
              </a:rPr>
              <a:t>10</a:t>
            </a:r>
            <a:endParaRPr lang="en-US" sz="1600">
              <a:solidFill>
                <a:srgbClr val="045C75"/>
              </a:solidFill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21540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Title 1"/>
          <p:cNvSpPr>
            <a:spLocks noGrp="1"/>
          </p:cNvSpPr>
          <p:nvPr>
            <p:ph type="title"/>
          </p:nvPr>
        </p:nvSpPr>
        <p:spPr>
          <a:xfrm>
            <a:off x="457200" y="914400"/>
            <a:ext cx="8229600" cy="438150"/>
          </a:xfrm>
        </p:spPr>
        <p:txBody>
          <a:bodyPr/>
          <a:lstStyle/>
          <a:p>
            <a:pPr algn="just" rtl="1" eaLnBrk="1" hangingPunct="1"/>
            <a:r>
              <a:rPr lang="fa-IR" sz="4000" b="1" i="1" smtClean="0">
                <a:solidFill>
                  <a:srgbClr val="0000CC"/>
                </a:solidFill>
                <a:cs typeface="B Nazanin" pitchFamily="2" charset="-78"/>
              </a:rPr>
              <a:t>سازوکار</a:t>
            </a:r>
            <a:r>
              <a:rPr lang="en-US" sz="4000" i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HIT</a:t>
            </a:r>
            <a:r>
              <a:rPr lang="en-US" sz="4000" b="1" i="1" smtClean="0">
                <a:solidFill>
                  <a:srgbClr val="0000CC"/>
                </a:solidFill>
                <a:cs typeface="B Nazanin" pitchFamily="2" charset="-78"/>
              </a:rPr>
              <a:t> </a:t>
            </a:r>
          </a:p>
        </p:txBody>
      </p:sp>
      <p:sp>
        <p:nvSpPr>
          <p:cNvPr id="1028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25963"/>
          </a:xfrm>
        </p:spPr>
        <p:txBody>
          <a:bodyPr/>
          <a:lstStyle/>
          <a:p>
            <a:pPr algn="ctr" rtl="1" eaLnBrk="1" hangingPunct="1"/>
            <a:r>
              <a:rPr lang="fa-IR" sz="2200" smtClean="0">
                <a:cs typeface="B Nazanin" pitchFamily="2" charset="-78"/>
              </a:rPr>
              <a:t>سازوکار اينگونه تمرينات به اين شرح است که </a:t>
            </a:r>
            <a:r>
              <a:rPr lang="ar-SA" sz="2200" smtClean="0">
                <a:cs typeface="B Nazanin" pitchFamily="2" charset="-78"/>
              </a:rPr>
              <a:t>يک</a:t>
            </a:r>
            <a:r>
              <a:rPr lang="fa-IR" sz="2200" smtClean="0">
                <a:cs typeface="B Nazanin" pitchFamily="2" charset="-78"/>
              </a:rPr>
              <a:t> وهله فعاليت شدید نياز به ميزاني از بازسازي </a:t>
            </a:r>
            <a:r>
              <a:rPr lang="en-US" sz="2000" smtClean="0">
                <a:latin typeface="Times New Roman" pitchFamily="18" charset="0"/>
                <a:cs typeface="Times New Roman" pitchFamily="18" charset="0"/>
              </a:rPr>
              <a:t>ATP</a:t>
            </a:r>
            <a:r>
              <a:rPr lang="fa-IR" sz="2200" smtClean="0">
                <a:cs typeface="Times New Roman" pitchFamily="18" charset="0"/>
              </a:rPr>
              <a:t> </a:t>
            </a:r>
            <a:r>
              <a:rPr lang="fa-IR" sz="2200" smtClean="0">
                <a:cs typeface="B Nazanin" pitchFamily="2" charset="-78"/>
              </a:rPr>
              <a:t>از هر يک از سيستم</a:t>
            </a:r>
            <a:r>
              <a:rPr lang="en-US" sz="2200" smtClean="0">
                <a:cs typeface="B Nazanin" pitchFamily="2" charset="-78"/>
              </a:rPr>
              <a:t> </a:t>
            </a:r>
            <a:r>
              <a:rPr lang="fa-IR" sz="2200" smtClean="0">
                <a:cs typeface="B Nazanin" pitchFamily="2" charset="-78"/>
              </a:rPr>
              <a:t>هاي انرژي دارد</a:t>
            </a:r>
            <a:endParaRPr lang="en-US" sz="2200" smtClean="0">
              <a:cs typeface="B Nazanin" pitchFamily="2" charset="-78"/>
            </a:endParaRPr>
          </a:p>
          <a:p>
            <a:pPr algn="just" rtl="1" eaLnBrk="1" hangingPunct="1"/>
            <a:endParaRPr lang="en-US" smtClean="0"/>
          </a:p>
        </p:txBody>
      </p:sp>
      <p:sp>
        <p:nvSpPr>
          <p:cNvPr id="1029" name="Content Placeholder 2"/>
          <p:cNvSpPr txBox="1">
            <a:spLocks/>
          </p:cNvSpPr>
          <p:nvPr/>
        </p:nvSpPr>
        <p:spPr bwMode="auto">
          <a:xfrm>
            <a:off x="457200" y="6019800"/>
            <a:ext cx="822960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rtl="1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fa-IR" sz="2000">
                <a:latin typeface="Calibri" pitchFamily="34" charset="0"/>
                <a:cs typeface="B Nazanin" pitchFamily="2" charset="-78"/>
              </a:rPr>
              <a:t>سهم بازسازي</a:t>
            </a:r>
            <a:r>
              <a:rPr lang="en-US" sz="2000">
                <a:latin typeface="Calibri" pitchFamily="34" charset="0"/>
                <a:cs typeface="B Nazanin" pitchFamily="2" charset="-78"/>
              </a:rPr>
              <a:t> 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ATP</a:t>
            </a:r>
            <a:r>
              <a:rPr lang="en-US" sz="2000">
                <a:latin typeface="Calibri" pitchFamily="34" charset="0"/>
                <a:cs typeface="B Nazanin" pitchFamily="2" charset="-78"/>
              </a:rPr>
              <a:t> </a:t>
            </a:r>
            <a:r>
              <a:rPr lang="fa-IR" sz="2000">
                <a:latin typeface="Calibri" pitchFamily="34" charset="0"/>
                <a:cs typeface="B Nazanin" pitchFamily="2" charset="-78"/>
              </a:rPr>
              <a:t>در زمان</a:t>
            </a:r>
            <a:r>
              <a:rPr lang="en-US" sz="2000">
                <a:latin typeface="Calibri" pitchFamily="34" charset="0"/>
                <a:cs typeface="B Nazanin" pitchFamily="2" charset="-78"/>
              </a:rPr>
              <a:t> </a:t>
            </a:r>
            <a:r>
              <a:rPr lang="fa-IR" sz="2000">
                <a:latin typeface="Calibri" pitchFamily="34" charset="0"/>
                <a:cs typeface="B Nazanin" pitchFamily="2" charset="-78"/>
              </a:rPr>
              <a:t>های متفاوت یک وهله فعاليت شدید</a:t>
            </a:r>
            <a:endParaRPr lang="en-US" sz="2000">
              <a:latin typeface="Calibri" pitchFamily="34" charset="0"/>
              <a:cs typeface="B Nazanin" pitchFamily="2" charset="-78"/>
            </a:endParaRPr>
          </a:p>
          <a:p>
            <a:pPr algn="ctr" rtl="1" eaLnBrk="1" hangingPunct="1">
              <a:spcBef>
                <a:spcPct val="20000"/>
              </a:spcBef>
              <a:buFont typeface="Arial" pitchFamily="34" charset="0"/>
              <a:buNone/>
            </a:pPr>
            <a:r>
              <a:rPr lang="fa-IR" sz="2400">
                <a:latin typeface="Calibri" pitchFamily="34" charset="0"/>
                <a:cs typeface="B Nazanin" pitchFamily="2" charset="-78"/>
              </a:rPr>
              <a:t>(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2009</a:t>
            </a:r>
            <a:r>
              <a:rPr lang="fa-IR" sz="22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Billaut and Bishop</a:t>
            </a:r>
            <a:r>
              <a:rPr lang="fa-IR" sz="2400">
                <a:latin typeface="Calibri" pitchFamily="34" charset="0"/>
                <a:cs typeface="B Nazanin" pitchFamily="2" charset="-78"/>
              </a:rPr>
              <a:t>)</a:t>
            </a:r>
            <a:endParaRPr lang="en-US" sz="2400">
              <a:latin typeface="Calibri" pitchFamily="34" charset="0"/>
              <a:cs typeface="B Nazanin" pitchFamily="2" charset="-78"/>
            </a:endParaRPr>
          </a:p>
        </p:txBody>
      </p:sp>
      <p:graphicFrame>
        <p:nvGraphicFramePr>
          <p:cNvPr id="1026" name="Content Placeholder 3"/>
          <p:cNvGraphicFramePr>
            <a:graphicFrameLocks/>
          </p:cNvGraphicFramePr>
          <p:nvPr/>
        </p:nvGraphicFramePr>
        <p:xfrm>
          <a:off x="635000" y="2006600"/>
          <a:ext cx="7823200" cy="4241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64" r:id="rId3" imgW="7827942" imgH="4243184" progId="Excel.Chart.8">
                  <p:embed/>
                </p:oleObj>
              </mc:Choice>
              <mc:Fallback>
                <p:oleObj r:id="rId3" imgW="7827942" imgH="4243184" progId="Excel.Chart.8">
                  <p:embed/>
                  <p:pic>
                    <p:nvPicPr>
                      <p:cNvPr id="0" name="Content Placeholder 3"/>
                      <p:cNvPicPr>
                        <a:picLocks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35000" y="2006600"/>
                        <a:ext cx="7823200" cy="4241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30" name="Slide Number Placeholder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0" y="6492875"/>
            <a:ext cx="762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fa-IR" sz="1600" smtClean="0">
                <a:solidFill>
                  <a:srgbClr val="045C75"/>
                </a:solidFill>
                <a:cs typeface="B Nazanin" pitchFamily="2" charset="-78"/>
              </a:rPr>
              <a:t>11</a:t>
            </a:r>
            <a:endParaRPr lang="en-US" sz="1600" smtClean="0">
              <a:solidFill>
                <a:srgbClr val="045C75"/>
              </a:solidFill>
              <a:cs typeface="B Nazanin" pitchFamily="2" charset="-78"/>
            </a:endParaRPr>
          </a:p>
        </p:txBody>
      </p:sp>
    </p:spTree>
  </p:cSld>
  <p:clrMapOvr>
    <a:masterClrMapping/>
  </p:clrMapOvr>
  <p:transition>
    <p:cut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90600"/>
            <a:ext cx="1759220" cy="231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3702049"/>
            <a:ext cx="6781800" cy="22649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627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990600"/>
            <a:ext cx="1759220" cy="2314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2438400"/>
            <a:ext cx="54864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962756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fa-IR" sz="4000" b="1" i="1" smtClean="0">
                <a:solidFill>
                  <a:srgbClr val="0000CC"/>
                </a:solidFill>
                <a:cs typeface="B Nazanin" pitchFamily="2" charset="-78"/>
              </a:rPr>
              <a:t>سازوکار</a:t>
            </a:r>
            <a:r>
              <a:rPr lang="fa-IR" sz="4000" smtClean="0">
                <a:solidFill>
                  <a:srgbClr val="0000CC"/>
                </a:solidFill>
                <a:cs typeface="B Nazanin" pitchFamily="2" charset="-78"/>
              </a:rPr>
              <a:t> </a:t>
            </a:r>
            <a:r>
              <a:rPr lang="en-US" sz="4000" i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HIT</a:t>
            </a:r>
          </a:p>
        </p:txBody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1" eaLnBrk="1" hangingPunct="1">
              <a:lnSpc>
                <a:spcPct val="140000"/>
              </a:lnSpc>
            </a:pPr>
            <a:r>
              <a:rPr lang="fa-IR" sz="2400" dirty="0" smtClean="0">
                <a:cs typeface="B Nazanin" pitchFamily="2" charset="-78"/>
              </a:rPr>
              <a:t>حال با افزايش تواتر تکرارهاي سرعتي و اجرا آن به صورت متناوب با ريكاوري بين وهله هاي فعاليت، نياز سلول عضلاني و مسيرهاي متابوليکي را تغيير داده، به گونه ي که همزمان دستگاه هاي توليد انرژي هوازي و بي هوازي را درگير بازسازي </a:t>
            </a:r>
            <a:r>
              <a:rPr lang="en-US" sz="2400" dirty="0" smtClean="0">
                <a:cs typeface="B Nazanin" pitchFamily="2" charset="-78"/>
              </a:rPr>
              <a:t>ATP</a:t>
            </a:r>
            <a:r>
              <a:rPr lang="fa-IR" sz="2400" dirty="0" smtClean="0">
                <a:cs typeface="B Nazanin" pitchFamily="2" charset="-78"/>
              </a:rPr>
              <a:t> مي کند. بنابراين با بکارگيري اين تمرينات مي توان دامنه ي وسيعي از سازگاري هاي عصبی عضلانی، عملکردي و متابوليکي را انتظار داشت .</a:t>
            </a:r>
            <a:endParaRPr lang="en-US" sz="2400" dirty="0" smtClean="0">
              <a:cs typeface="B Nazanin" pitchFamily="2" charset="-78"/>
            </a:endParaRPr>
          </a:p>
        </p:txBody>
      </p:sp>
      <p:sp>
        <p:nvSpPr>
          <p:cNvPr id="16388" name="Rectangle 6"/>
          <p:cNvSpPr txBox="1">
            <a:spLocks noGrp="1" noChangeArrowheads="1"/>
          </p:cNvSpPr>
          <p:nvPr/>
        </p:nvSpPr>
        <p:spPr bwMode="auto">
          <a:xfrm>
            <a:off x="0" y="6492875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fa-IR" sz="1600">
                <a:solidFill>
                  <a:srgbClr val="045C75"/>
                </a:solidFill>
                <a:cs typeface="B Nazanin" pitchFamily="2" charset="-78"/>
              </a:rPr>
              <a:t>12</a:t>
            </a:r>
            <a:endParaRPr lang="en-US" sz="1600">
              <a:solidFill>
                <a:srgbClr val="045C75"/>
              </a:solidFill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ar-SA" sz="3200" dirty="0">
                <a:cs typeface="B Nazanin" pitchFamily="2" charset="-78"/>
              </a:rPr>
              <a:t>تغيير سيستم انرژي با تکرار وهله­هاي تناوبي شديد</a:t>
            </a:r>
            <a:endParaRPr lang="en-US" sz="3200" dirty="0">
              <a:cs typeface="B Nazanin" pitchFamily="2" charset="-78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1618" name="Picture 2" descr="Untitl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7800" y="2057400"/>
            <a:ext cx="6477000" cy="4551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315283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pPr algn="just" rtl="1" eaLnBrk="1" hangingPunct="1"/>
            <a:r>
              <a:rPr lang="fa-IR" sz="4000" b="1" i="1" smtClean="0">
                <a:solidFill>
                  <a:srgbClr val="0000CC"/>
                </a:solidFill>
                <a:cs typeface="B Nazanin" pitchFamily="2" charset="-78"/>
              </a:rPr>
              <a:t>سازوکار</a:t>
            </a:r>
            <a:r>
              <a:rPr lang="fa-IR" sz="3600" smtClean="0">
                <a:solidFill>
                  <a:srgbClr val="0000CC"/>
                </a:solidFill>
                <a:cs typeface="B Nazanin" pitchFamily="2" charset="-78"/>
              </a:rPr>
              <a:t> </a:t>
            </a:r>
            <a:r>
              <a:rPr lang="en-US" sz="3600" i="1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HIT</a:t>
            </a:r>
          </a:p>
        </p:txBody>
      </p:sp>
      <p:sp>
        <p:nvSpPr>
          <p:cNvPr id="17411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0" y="6492875"/>
            <a:ext cx="762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fa-IR" sz="1600" smtClean="0">
                <a:solidFill>
                  <a:srgbClr val="045C75"/>
                </a:solidFill>
                <a:cs typeface="B Nazanin" pitchFamily="2" charset="-78"/>
              </a:rPr>
              <a:t>13</a:t>
            </a:r>
            <a:endParaRPr lang="en-US" sz="1600" smtClean="0">
              <a:solidFill>
                <a:srgbClr val="045C75"/>
              </a:solidFill>
              <a:cs typeface="B Nazanin" pitchFamily="2" charset="-78"/>
            </a:endParaRPr>
          </a:p>
        </p:txBody>
      </p:sp>
      <p:graphicFrame>
        <p:nvGraphicFramePr>
          <p:cNvPr id="8" name="Diagram 7"/>
          <p:cNvGraphicFramePr/>
          <p:nvPr/>
        </p:nvGraphicFramePr>
        <p:xfrm>
          <a:off x="1752600" y="762000"/>
          <a:ext cx="5257800" cy="2667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9" name="Diagram 8"/>
          <p:cNvGraphicFramePr/>
          <p:nvPr/>
        </p:nvGraphicFramePr>
        <p:xfrm>
          <a:off x="762000" y="3352800"/>
          <a:ext cx="7315200" cy="32766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Graphic spid="8" grpId="1">
        <p:bldAsOne/>
      </p:bldGraphic>
      <p:bldGraphic spid="9" grpId="0">
        <p:bldAsOne/>
      </p:bldGraphic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95400"/>
            <a:ext cx="6986587" cy="4685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7205512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362200"/>
            <a:ext cx="6962775" cy="337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04885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905000"/>
            <a:ext cx="6934200" cy="3968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947235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184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grpSp>
        <p:nvGrpSpPr>
          <p:cNvPr id="18436" name="Group 3"/>
          <p:cNvGrpSpPr>
            <a:grpSpLocks/>
          </p:cNvGrpSpPr>
          <p:nvPr/>
        </p:nvGrpSpPr>
        <p:grpSpPr bwMode="auto">
          <a:xfrm>
            <a:off x="0" y="0"/>
            <a:ext cx="9145588" cy="6858000"/>
            <a:chOff x="0" y="0"/>
            <a:chExt cx="9145588" cy="6858000"/>
          </a:xfrm>
        </p:grpSpPr>
        <p:pic>
          <p:nvPicPr>
            <p:cNvPr id="18439" name="Picture 4" descr="SectionBack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70"/>
            <a:stretch>
              <a:fillRect/>
            </a:stretch>
          </p:blipFill>
          <p:spPr bwMode="auto">
            <a:xfrm>
              <a:off x="0" y="381000"/>
              <a:ext cx="9145588" cy="60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40" name="Picture 4" descr="MasterborderTO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5588" cy="39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8441" name="Picture 5" descr="MasterborderBOTTO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467475"/>
              <a:ext cx="9145588" cy="39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8437" name="Title 1"/>
          <p:cNvSpPr txBox="1">
            <a:spLocks/>
          </p:cNvSpPr>
          <p:nvPr/>
        </p:nvSpPr>
        <p:spPr bwMode="auto"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endParaRPr lang="en-US" sz="5400" i="1">
              <a:solidFill>
                <a:srgbClr val="7030A0"/>
              </a:solidFill>
              <a:latin typeface="Calibri" pitchFamily="34" charset="0"/>
              <a:cs typeface="B Nazanin" pitchFamily="2" charset="-78"/>
            </a:endParaRPr>
          </a:p>
        </p:txBody>
      </p:sp>
      <p:sp>
        <p:nvSpPr>
          <p:cNvPr id="18438" name="Title 1"/>
          <p:cNvSpPr>
            <a:spLocks/>
          </p:cNvSpPr>
          <p:nvPr/>
        </p:nvSpPr>
        <p:spPr bwMode="auto">
          <a:xfrm>
            <a:off x="609600" y="25908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/>
          <a:p>
            <a:pPr algn="ctr" rtl="1"/>
            <a:r>
              <a:rPr lang="fa-IR" sz="4000" b="1" i="1">
                <a:solidFill>
                  <a:srgbClr val="0000CC"/>
                </a:solidFill>
                <a:latin typeface="Calibri" pitchFamily="34" charset="0"/>
                <a:cs typeface="B Nazanin" pitchFamily="2" charset="-78"/>
              </a:rPr>
              <a:t>سازگاری های تمرین تناوبی شدید</a:t>
            </a:r>
            <a:endParaRPr lang="en-US" sz="4000" b="1" i="1">
              <a:solidFill>
                <a:srgbClr val="0000CC"/>
              </a:solidFill>
              <a:latin typeface="Calibri" pitchFamily="34" charset="0"/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endParaRPr lang="en-US" dirty="0" smtClean="0">
              <a:solidFill>
                <a:srgbClr val="0000CC"/>
              </a:solidFill>
            </a:endParaRPr>
          </a:p>
        </p:txBody>
      </p:sp>
      <p:sp>
        <p:nvSpPr>
          <p:cNvPr id="1945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95300" indent="-495300" algn="just" rtl="1" eaLnBrk="1" hangingPunct="1">
              <a:lnSpc>
                <a:spcPct val="150000"/>
              </a:lnSpc>
            </a:pPr>
            <a:r>
              <a:rPr lang="fa-IR" sz="2800" b="1" i="1" dirty="0">
                <a:solidFill>
                  <a:srgbClr val="0000CC"/>
                </a:solidFill>
                <a:cs typeface="B Nazanin" pitchFamily="2" charset="-78"/>
              </a:rPr>
              <a:t>افزايش سوبستراهاي در دسترس </a:t>
            </a:r>
            <a:r>
              <a:rPr lang="fa-IR" sz="2800" b="1" i="1" dirty="0" smtClean="0">
                <a:solidFill>
                  <a:srgbClr val="0000CC"/>
                </a:solidFill>
                <a:cs typeface="B Nazanin" pitchFamily="2" charset="-78"/>
              </a:rPr>
              <a:t>عضله</a:t>
            </a:r>
            <a:endParaRPr lang="en-US" sz="2800" b="1" i="1" dirty="0" smtClean="0">
              <a:solidFill>
                <a:srgbClr val="0000CC"/>
              </a:solidFill>
              <a:cs typeface="B Nazanin" pitchFamily="2" charset="-78"/>
            </a:endParaRPr>
          </a:p>
          <a:p>
            <a:pPr marL="495300" indent="-495300" algn="just" rtl="1" eaLnBrk="1" hangingPunct="1">
              <a:lnSpc>
                <a:spcPct val="150000"/>
              </a:lnSpc>
            </a:pPr>
            <a:r>
              <a:rPr lang="fa-IR" sz="2800" b="1" i="1" dirty="0">
                <a:solidFill>
                  <a:srgbClr val="0000CC"/>
                </a:solidFill>
                <a:cs typeface="B Nazanin" pitchFamily="2" charset="-78"/>
              </a:rPr>
              <a:t>تغيير در فعاليت آنزيمي</a:t>
            </a:r>
            <a:r>
              <a:rPr lang="en-US" sz="2800" dirty="0">
                <a:solidFill>
                  <a:srgbClr val="0000CC"/>
                </a:solidFill>
              </a:rPr>
              <a:t> </a:t>
            </a:r>
            <a:endParaRPr lang="en-US" sz="2800" dirty="0" smtClean="0">
              <a:solidFill>
                <a:srgbClr val="0000CC"/>
              </a:solidFill>
            </a:endParaRPr>
          </a:p>
          <a:p>
            <a:pPr marL="495300" indent="-495300" algn="just" rtl="1" eaLnBrk="1" hangingPunct="1">
              <a:lnSpc>
                <a:spcPct val="150000"/>
              </a:lnSpc>
            </a:pPr>
            <a:r>
              <a:rPr lang="fa-IR" sz="2800" b="1" dirty="0">
                <a:solidFill>
                  <a:srgbClr val="0000CC"/>
                </a:solidFill>
                <a:cs typeface="B Nazanin" pitchFamily="2" charset="-78"/>
              </a:rPr>
              <a:t>ذخيره ي ميوگلوبين</a:t>
            </a:r>
            <a:r>
              <a:rPr lang="en-US" sz="2800" dirty="0">
                <a:solidFill>
                  <a:srgbClr val="0000CC"/>
                </a:solidFill>
                <a:cs typeface="B Nazanin" pitchFamily="2" charset="-78"/>
              </a:rPr>
              <a:t> </a:t>
            </a:r>
            <a:endParaRPr lang="en-US" sz="2800" dirty="0" smtClean="0">
              <a:solidFill>
                <a:srgbClr val="0000CC"/>
              </a:solidFill>
              <a:cs typeface="B Nazanin" pitchFamily="2" charset="-78"/>
            </a:endParaRPr>
          </a:p>
          <a:p>
            <a:pPr marL="495300" indent="-495300" algn="just" rtl="1" eaLnBrk="1" hangingPunct="1">
              <a:lnSpc>
                <a:spcPct val="150000"/>
              </a:lnSpc>
            </a:pPr>
            <a:r>
              <a:rPr lang="fa-IR" sz="2800" b="1" dirty="0">
                <a:solidFill>
                  <a:srgbClr val="0000CC"/>
                </a:solidFill>
                <a:cs typeface="B Nazanin" pitchFamily="2" charset="-78"/>
              </a:rPr>
              <a:t>سازگاري هاي هورمونی</a:t>
            </a:r>
            <a:endParaRPr lang="en-US" sz="2800" dirty="0">
              <a:solidFill>
                <a:srgbClr val="0000CC"/>
              </a:solidFill>
            </a:endParaRPr>
          </a:p>
          <a:p>
            <a:pPr marL="495300" indent="-495300" algn="just" rtl="1" eaLnBrk="1" hangingPunct="1">
              <a:lnSpc>
                <a:spcPct val="150000"/>
              </a:lnSpc>
            </a:pPr>
            <a:r>
              <a:rPr lang="fa-IR" sz="2800" b="1" i="1" dirty="0">
                <a:solidFill>
                  <a:srgbClr val="0000CC"/>
                </a:solidFill>
                <a:cs typeface="B Nazanin" pitchFamily="2" charset="-78"/>
              </a:rPr>
              <a:t>تغيير در نوع تارها</a:t>
            </a:r>
            <a:r>
              <a:rPr lang="en-US" sz="2800" dirty="0">
                <a:solidFill>
                  <a:srgbClr val="0000CC"/>
                </a:solidFill>
              </a:rPr>
              <a:t> </a:t>
            </a:r>
            <a:endParaRPr lang="en-US" sz="2800" dirty="0" smtClean="0">
              <a:solidFill>
                <a:srgbClr val="0000CC"/>
              </a:solidFill>
            </a:endParaRPr>
          </a:p>
          <a:p>
            <a:pPr marL="495300" indent="-495300" algn="just" rtl="1" eaLnBrk="1" hangingPunct="1">
              <a:lnSpc>
                <a:spcPct val="150000"/>
              </a:lnSpc>
            </a:pPr>
            <a:r>
              <a:rPr lang="fa-IR" sz="2800" b="1" dirty="0">
                <a:solidFill>
                  <a:srgbClr val="0000CC"/>
                </a:solidFill>
                <a:cs typeface="B Nazanin" pitchFamily="2" charset="-78"/>
              </a:rPr>
              <a:t>سازگاري هاي عصبي</a:t>
            </a:r>
            <a:r>
              <a:rPr lang="fa-IR" sz="2800" dirty="0">
                <a:solidFill>
                  <a:srgbClr val="0000CC"/>
                </a:solidFill>
                <a:cs typeface="B Nazanin" pitchFamily="2" charset="-78"/>
              </a:rPr>
              <a:t> </a:t>
            </a:r>
            <a:endParaRPr lang="en-US" sz="2800" dirty="0" smtClean="0">
              <a:cs typeface="B Nazanin" pitchFamily="2" charset="-78"/>
            </a:endParaRPr>
          </a:p>
        </p:txBody>
      </p:sp>
      <p:sp>
        <p:nvSpPr>
          <p:cNvPr id="19460" name="Rectangle 6"/>
          <p:cNvSpPr txBox="1">
            <a:spLocks noGrp="1" noChangeArrowheads="1"/>
          </p:cNvSpPr>
          <p:nvPr/>
        </p:nvSpPr>
        <p:spPr bwMode="auto">
          <a:xfrm>
            <a:off x="0" y="6492875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fa-IR" sz="1600">
                <a:solidFill>
                  <a:srgbClr val="045C75"/>
                </a:solidFill>
                <a:cs typeface="B Nazanin" pitchFamily="2" charset="-78"/>
              </a:rPr>
              <a:t>15</a:t>
            </a:r>
            <a:endParaRPr lang="en-US" sz="1600">
              <a:solidFill>
                <a:srgbClr val="045C75"/>
              </a:solidFill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9799782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2560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95300" indent="-495300" algn="just" rtl="1" eaLnBrk="1" hangingPunct="1">
              <a:lnSpc>
                <a:spcPct val="110000"/>
              </a:lnSpc>
            </a:pPr>
            <a:r>
              <a:rPr lang="fa-IR" sz="2400" dirty="0" smtClean="0">
                <a:cs typeface="B Nazanin" pitchFamily="2" charset="-78"/>
              </a:rPr>
              <a:t>جيبالا و همکاران (2006) افزایش محتواي گليکوژن عضلاني در اثر 2 هفته برنامه ي تمرين</a:t>
            </a:r>
            <a:r>
              <a:rPr lang="en-US" sz="2400" dirty="0" smtClean="0">
                <a:cs typeface="B Nazanin" pitchFamily="2" charset="-78"/>
              </a:rPr>
              <a:t>HIT </a:t>
            </a:r>
            <a:r>
              <a:rPr lang="fa-IR" sz="2400" dirty="0" smtClean="0">
                <a:cs typeface="B Nazanin" pitchFamily="2" charset="-78"/>
              </a:rPr>
              <a:t> (6-4 </a:t>
            </a:r>
            <a:r>
              <a:rPr lang="fa-IR" sz="2400" dirty="0">
                <a:cs typeface="B Nazanin" pitchFamily="2" charset="-78"/>
              </a:rPr>
              <a:t>وهله آزمون وينگيت با 4 دقيقه ريكاور­ي غيرفعال و يا فعاليت سبک در هر جلسه) و و تمرين استقامتي (120-90 دقيقه دوچرخه سواري با 65 درصد </a:t>
            </a:r>
            <a:r>
              <a:rPr lang="en-US" sz="2400" dirty="0">
                <a:cs typeface="B Nazanin" pitchFamily="2" charset="-78"/>
              </a:rPr>
              <a:t>VO2peak</a:t>
            </a:r>
            <a:r>
              <a:rPr lang="fa-IR" sz="2400" dirty="0">
                <a:cs typeface="B Nazanin" pitchFamily="2" charset="-78"/>
              </a:rPr>
              <a:t>) را بر سازگاري­هاي عضلاني در مدت 2 هفته بررسي کردند. آنها افزايش معناداري محتواي گليکوژن عضلاني را در هر </a:t>
            </a:r>
            <a:r>
              <a:rPr lang="fa-IR" sz="2400" dirty="0" smtClean="0">
                <a:cs typeface="B Nazanin" pitchFamily="2" charset="-78"/>
              </a:rPr>
              <a:t>دو برنامه </a:t>
            </a:r>
            <a:r>
              <a:rPr lang="fa-IR" sz="2400" dirty="0">
                <a:cs typeface="B Nazanin" pitchFamily="2" charset="-78"/>
              </a:rPr>
              <a:t>مشاهده کردند. لازم به ذکر است که مدت زمان هر دو برنامه را بايد مد نظر داشته باشيم. کل زمان فعاليت در گروه </a:t>
            </a:r>
            <a:r>
              <a:rPr lang="en-US" sz="2400" dirty="0">
                <a:cs typeface="B Nazanin" pitchFamily="2" charset="-78"/>
              </a:rPr>
              <a:t>HIT</a:t>
            </a:r>
            <a:r>
              <a:rPr lang="fa-IR" sz="2400" dirty="0">
                <a:cs typeface="B Nazanin" pitchFamily="2" charset="-78"/>
              </a:rPr>
              <a:t>، 15 دقيقه و در گروه تمرين استقامتي 630 دقيقه بوده است گزارش کردند.</a:t>
            </a:r>
          </a:p>
          <a:p>
            <a:pPr marL="0" indent="0" algn="r" rtl="1" eaLnBrk="1" hangingPunct="1">
              <a:buNone/>
            </a:pPr>
            <a:endParaRPr lang="fa-IR" dirty="0" smtClean="0">
              <a:cs typeface="Arial" pitchFamily="34" charset="0"/>
            </a:endParaRPr>
          </a:p>
          <a:p>
            <a:pPr marL="495300" indent="-495300" algn="justLow" eaLnBrk="1" hangingPunct="1">
              <a:lnSpc>
                <a:spcPct val="130000"/>
              </a:lnSpc>
            </a:pPr>
            <a:r>
              <a:rPr lang="da-DK" sz="1600" dirty="0" smtClean="0"/>
              <a:t>Gibala MJ, Little JP, van Essen M, et al. 2006. </a:t>
            </a:r>
            <a:r>
              <a:rPr lang="en-US" sz="1600" dirty="0" smtClean="0"/>
              <a:t>Short-term sprint interval versus traditional endurance training: similar initial adaptations in human skeletal muscle and exercise performance. </a:t>
            </a:r>
            <a:r>
              <a:rPr lang="en-US" sz="1600" i="1" dirty="0" smtClean="0"/>
              <a:t>J </a:t>
            </a:r>
            <a:r>
              <a:rPr lang="en-US" sz="1600" i="1" dirty="0" err="1" smtClean="0"/>
              <a:t>Physiol</a:t>
            </a:r>
            <a:r>
              <a:rPr lang="en-US" sz="1600" dirty="0" smtClean="0"/>
              <a:t>; 575(</a:t>
            </a:r>
            <a:r>
              <a:rPr lang="en-US" sz="1600" dirty="0" err="1" smtClean="0"/>
              <a:t>Pt</a:t>
            </a:r>
            <a:r>
              <a:rPr lang="en-US" sz="1600" dirty="0" smtClean="0"/>
              <a:t> 3):901-911.</a:t>
            </a:r>
          </a:p>
          <a:p>
            <a:pPr marL="495300" indent="-495300" algn="r" rtl="1" eaLnBrk="1" hangingPunct="1"/>
            <a:endParaRPr lang="en-US" sz="1600" dirty="0" smtClean="0">
              <a:cs typeface="Arial" pitchFamily="34" charset="0"/>
            </a:endParaRPr>
          </a:p>
        </p:txBody>
      </p:sp>
      <p:sp>
        <p:nvSpPr>
          <p:cNvPr id="25604" name="Rectangle 6"/>
          <p:cNvSpPr txBox="1">
            <a:spLocks noGrp="1" noChangeArrowheads="1"/>
          </p:cNvSpPr>
          <p:nvPr/>
        </p:nvSpPr>
        <p:spPr bwMode="auto">
          <a:xfrm>
            <a:off x="0" y="6492875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fa-IR" sz="1600">
                <a:solidFill>
                  <a:srgbClr val="045C75"/>
                </a:solidFill>
                <a:cs typeface="B Nazanin" pitchFamily="2" charset="-78"/>
              </a:rPr>
              <a:t>21</a:t>
            </a:r>
            <a:endParaRPr lang="en-US" sz="1600">
              <a:solidFill>
                <a:srgbClr val="045C75"/>
              </a:solidFill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fa-IR" sz="4000" b="1" i="1" smtClean="0">
                <a:solidFill>
                  <a:srgbClr val="0000CC"/>
                </a:solidFill>
                <a:cs typeface="B Nazanin" pitchFamily="2" charset="-78"/>
              </a:rPr>
              <a:t>پروتکل تمرین</a:t>
            </a:r>
            <a:endParaRPr lang="en-US" sz="4000" b="1" i="1" smtClean="0">
              <a:solidFill>
                <a:srgbClr val="0000CC"/>
              </a:solidFill>
              <a:cs typeface="B Nazanin" pitchFamily="2" charset="-78"/>
            </a:endParaRPr>
          </a:p>
        </p:txBody>
      </p:sp>
      <p:pic>
        <p:nvPicPr>
          <p:cNvPr id="26627" name="Picture 4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143000" y="1981200"/>
            <a:ext cx="6804025" cy="4389438"/>
          </a:xfrm>
          <a:noFill/>
        </p:spPr>
      </p:pic>
      <p:sp>
        <p:nvSpPr>
          <p:cNvPr id="26628" name="Rectangle 6"/>
          <p:cNvSpPr txBox="1">
            <a:spLocks noGrp="1" noChangeArrowheads="1"/>
          </p:cNvSpPr>
          <p:nvPr/>
        </p:nvSpPr>
        <p:spPr bwMode="auto">
          <a:xfrm>
            <a:off x="0" y="6492875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fa-IR" sz="1600">
                <a:solidFill>
                  <a:srgbClr val="045C75"/>
                </a:solidFill>
                <a:cs typeface="B Nazanin" pitchFamily="2" charset="-78"/>
              </a:rPr>
              <a:t>22</a:t>
            </a:r>
            <a:endParaRPr lang="en-US" sz="1600">
              <a:solidFill>
                <a:srgbClr val="045C75"/>
              </a:solidFill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304800" y="876300"/>
            <a:ext cx="8493125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500" b="1">
                <a:solidFill>
                  <a:srgbClr val="000000"/>
                </a:solidFill>
              </a:rPr>
              <a:t>Resting muscle glycogen content before (PRE) and after (POST) 6 sessions of sprint interval training (SIT) or endurance training (ET) over 2 weeks *P ≤ 0.05 versus pre-training (main effect for time).</a:t>
            </a:r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488" y="6205538"/>
            <a:ext cx="3101975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3" y="1471613"/>
            <a:ext cx="7804150" cy="390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671513" y="5972175"/>
            <a:ext cx="3917950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100" b="1">
                <a:solidFill>
                  <a:srgbClr val="000000"/>
                </a:solidFill>
              </a:rPr>
              <a:t>Gibala M J et al. J Physiol 2006;575:901-911</a:t>
            </a: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98425" y="6613525"/>
            <a:ext cx="4930775" cy="347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77788" indent="-77788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900">
                <a:solidFill>
                  <a:srgbClr val="000000"/>
                </a:solidFill>
              </a:rPr>
              <a:t>©2006 by The Physiological Society</a:t>
            </a:r>
          </a:p>
        </p:txBody>
      </p:sp>
      <p:sp>
        <p:nvSpPr>
          <p:cNvPr id="27655" name="Rectangle 6"/>
          <p:cNvSpPr txBox="1">
            <a:spLocks noGrp="1" noChangeArrowheads="1"/>
          </p:cNvSpPr>
          <p:nvPr/>
        </p:nvSpPr>
        <p:spPr bwMode="auto">
          <a:xfrm>
            <a:off x="8382000" y="6492875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fa-IR" sz="1600">
                <a:solidFill>
                  <a:srgbClr val="045C75"/>
                </a:solidFill>
                <a:cs typeface="B Nazanin" pitchFamily="2" charset="-78"/>
              </a:rPr>
              <a:t>23</a:t>
            </a:r>
            <a:endParaRPr lang="en-US" sz="1600">
              <a:solidFill>
                <a:srgbClr val="045C75"/>
              </a:solidFill>
              <a:cs typeface="B Nazanin" pitchFamily="2" charset="-7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3072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95300" indent="-495300" algn="just" rtl="1" eaLnBrk="1" hangingPunct="1">
              <a:lnSpc>
                <a:spcPct val="110000"/>
              </a:lnSpc>
            </a:pPr>
            <a:r>
              <a:rPr lang="fa-IR" sz="2400" dirty="0" smtClean="0">
                <a:cs typeface="B Nazanin" pitchFamily="2" charset="-78"/>
              </a:rPr>
              <a:t>بورگومستر</a:t>
            </a:r>
            <a:r>
              <a:rPr lang="fa-IR" sz="2400" dirty="0">
                <a:cs typeface="B Nazanin" pitchFamily="2" charset="-78"/>
              </a:rPr>
              <a:t> و همکاران (2008) اثر دو نوع تمرين، </a:t>
            </a:r>
            <a:r>
              <a:rPr lang="en-US" sz="2400" dirty="0">
                <a:cs typeface="B Nazanin" pitchFamily="2" charset="-78"/>
              </a:rPr>
              <a:t>HIT</a:t>
            </a:r>
            <a:r>
              <a:rPr lang="fa-IR" sz="2400" dirty="0">
                <a:cs typeface="B Nazanin" pitchFamily="2" charset="-78"/>
              </a:rPr>
              <a:t> (6-4 وهله آزمون وينگيت با </a:t>
            </a:r>
            <a:r>
              <a:rPr lang="fa-IR" sz="2400" dirty="0" smtClean="0">
                <a:cs typeface="B Nazanin" pitchFamily="2" charset="-78"/>
              </a:rPr>
              <a:t>4/5 </a:t>
            </a:r>
            <a:r>
              <a:rPr lang="fa-IR" sz="2400" dirty="0">
                <a:cs typeface="B Nazanin" pitchFamily="2" charset="-78"/>
              </a:rPr>
              <a:t>دقيقه بازگشت به حالت اوليه­ي بين وهله­ها در هر جلسه) و تمرين استقامتي (60-40 دقيقه دوچرخه سواري با 65 درصد </a:t>
            </a:r>
            <a:r>
              <a:rPr lang="en-US" sz="2400" dirty="0">
                <a:cs typeface="B Nazanin" pitchFamily="2" charset="-78"/>
              </a:rPr>
              <a:t>VO2peak</a:t>
            </a:r>
            <a:r>
              <a:rPr lang="fa-IR" sz="2400" dirty="0">
                <a:cs typeface="B Nazanin" pitchFamily="2" charset="-78"/>
              </a:rPr>
              <a:t>) را در مدت 6 هفته بررسي کردند. آنها افزايش معناداري محتواي گليکوژن عضلاني را در هر برنامه مشاهده کردند. اگر به شکل شماره 10 دقت شود ملاحظه مي­کنيم که مدت تمرين در گروه تمرين تناوبي شديد در حدود 10 دقيقه در هفته بوده در حالي که مدت تمرين در گروه تمرين استقامتي در حدود </a:t>
            </a:r>
            <a:r>
              <a:rPr lang="fa-IR" sz="2400" dirty="0" smtClean="0">
                <a:cs typeface="B Nazanin" pitchFamily="2" charset="-78"/>
              </a:rPr>
              <a:t>4/5 </a:t>
            </a:r>
            <a:r>
              <a:rPr lang="fa-IR" sz="2400" dirty="0">
                <a:cs typeface="B Nazanin" pitchFamily="2" charset="-78"/>
              </a:rPr>
              <a:t>ساعت بوده است </a:t>
            </a:r>
          </a:p>
          <a:p>
            <a:pPr marL="495300" indent="-495300" eaLnBrk="1" hangingPunct="1"/>
            <a:endParaRPr lang="fa-IR" dirty="0" smtClean="0">
              <a:cs typeface="Arial" pitchFamily="34" charset="0"/>
            </a:endParaRPr>
          </a:p>
          <a:p>
            <a:pPr marL="495300" indent="-495300" algn="justLow" eaLnBrk="1" hangingPunct="1">
              <a:lnSpc>
                <a:spcPct val="130000"/>
              </a:lnSpc>
            </a:pPr>
            <a:r>
              <a:rPr lang="da-DK" sz="1600" dirty="0" smtClean="0"/>
              <a:t>Burgomaster KA, Howarth KR, Phillips SM, et al. 2008. </a:t>
            </a:r>
            <a:r>
              <a:rPr lang="en-US" sz="1600" dirty="0" smtClean="0"/>
              <a:t>Similar metabolic adaptations during exercise after low volume sprint interval and traditional endurance training in humans. </a:t>
            </a:r>
            <a:r>
              <a:rPr lang="en-US" sz="1600" i="1" dirty="0" smtClean="0"/>
              <a:t>J </a:t>
            </a:r>
            <a:r>
              <a:rPr lang="en-US" sz="1600" i="1" dirty="0" err="1" smtClean="0"/>
              <a:t>Physiol</a:t>
            </a:r>
            <a:r>
              <a:rPr lang="en-US" sz="1600" dirty="0" smtClean="0"/>
              <a:t>; 586(1):151–160.</a:t>
            </a:r>
          </a:p>
          <a:p>
            <a:pPr marL="495300" indent="-495300" eaLnBrk="1" hangingPunct="1"/>
            <a:endParaRPr lang="en-US" sz="1600" dirty="0" smtClean="0">
              <a:cs typeface="Arial" pitchFamily="34" charset="0"/>
            </a:endParaRPr>
          </a:p>
        </p:txBody>
      </p:sp>
      <p:sp>
        <p:nvSpPr>
          <p:cNvPr id="30724" name="Rectangle 6"/>
          <p:cNvSpPr txBox="1">
            <a:spLocks noGrp="1" noChangeArrowheads="1"/>
          </p:cNvSpPr>
          <p:nvPr/>
        </p:nvSpPr>
        <p:spPr bwMode="auto">
          <a:xfrm>
            <a:off x="0" y="6492875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fa-IR" sz="1600">
                <a:solidFill>
                  <a:srgbClr val="045C75"/>
                </a:solidFill>
                <a:cs typeface="B Nazanin" pitchFamily="2" charset="-78"/>
              </a:rPr>
              <a:t>26</a:t>
            </a:r>
            <a:endParaRPr lang="en-US" sz="1600">
              <a:solidFill>
                <a:srgbClr val="045C75"/>
              </a:solidFill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fa-IR" sz="4000" b="1" i="1" smtClean="0">
                <a:solidFill>
                  <a:srgbClr val="0000CC"/>
                </a:solidFill>
                <a:cs typeface="B Nazanin" pitchFamily="2" charset="-78"/>
              </a:rPr>
              <a:t>پروتکل تمرین</a:t>
            </a:r>
            <a:endParaRPr lang="en-US" sz="4000" b="1" i="1" smtClean="0">
              <a:solidFill>
                <a:srgbClr val="0000CC"/>
              </a:solidFill>
              <a:cs typeface="B Nazanin" pitchFamily="2" charset="-78"/>
            </a:endParaRPr>
          </a:p>
        </p:txBody>
      </p:sp>
      <p:sp>
        <p:nvSpPr>
          <p:cNvPr id="26628" name="Rectangle 6"/>
          <p:cNvSpPr txBox="1">
            <a:spLocks noGrp="1" noChangeArrowheads="1"/>
          </p:cNvSpPr>
          <p:nvPr/>
        </p:nvSpPr>
        <p:spPr bwMode="auto">
          <a:xfrm>
            <a:off x="0" y="6492875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fa-IR" sz="1600">
                <a:solidFill>
                  <a:srgbClr val="045C75"/>
                </a:solidFill>
                <a:cs typeface="B Nazanin" pitchFamily="2" charset="-78"/>
              </a:rPr>
              <a:t>22</a:t>
            </a:r>
            <a:endParaRPr lang="en-US" sz="1600">
              <a:solidFill>
                <a:srgbClr val="045C75"/>
              </a:solidFill>
              <a:cs typeface="B Nazanin" pitchFamily="2" charset="-78"/>
            </a:endParaRPr>
          </a:p>
        </p:txBody>
      </p:sp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126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3048000"/>
            <a:ext cx="8153400" cy="30181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51551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/>
          <p:cNvSpPr txBox="1">
            <a:spLocks noChangeArrowheads="1"/>
          </p:cNvSpPr>
          <p:nvPr/>
        </p:nvSpPr>
        <p:spPr bwMode="auto">
          <a:xfrm>
            <a:off x="381000" y="762000"/>
            <a:ext cx="8493125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500" b="1">
                <a:solidFill>
                  <a:srgbClr val="000000"/>
                </a:solidFill>
              </a:rPr>
              <a:t>Figure 5. Muscle phosphocreatine (PCr) concentration measured at rest and during cycling exercise that consisted of 60 min at 65% before (Pre) and after (Post) 6 weeks of sprint interval training (SIT) Values are means ± s.e.m.</a:t>
            </a:r>
          </a:p>
        </p:txBody>
      </p:sp>
      <p:pic>
        <p:nvPicPr>
          <p:cNvPr id="3174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488" y="6205538"/>
            <a:ext cx="3101975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1748" name="Text Box 4"/>
          <p:cNvSpPr txBox="1">
            <a:spLocks noChangeArrowheads="1"/>
          </p:cNvSpPr>
          <p:nvPr/>
        </p:nvSpPr>
        <p:spPr bwMode="auto">
          <a:xfrm>
            <a:off x="1635125" y="5972175"/>
            <a:ext cx="3919538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100" b="1">
                <a:solidFill>
                  <a:srgbClr val="000000"/>
                </a:solidFill>
              </a:rPr>
              <a:t>Burgomaster K A et al. J Physiol 2008;586:151-160</a:t>
            </a:r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98425" y="6613525"/>
            <a:ext cx="4930775" cy="347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77788" indent="-77788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900">
                <a:solidFill>
                  <a:srgbClr val="000000"/>
                </a:solidFill>
              </a:rPr>
              <a:t>©2008 by The Physiological Society</a:t>
            </a:r>
          </a:p>
        </p:txBody>
      </p:sp>
      <p:pic>
        <p:nvPicPr>
          <p:cNvPr id="31750" name="Picture 6" descr="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6988" y="1423988"/>
            <a:ext cx="4062412" cy="4305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1" name="Rectangle 6"/>
          <p:cNvSpPr txBox="1">
            <a:spLocks noGrp="1" noChangeArrowheads="1"/>
          </p:cNvSpPr>
          <p:nvPr/>
        </p:nvSpPr>
        <p:spPr bwMode="auto">
          <a:xfrm>
            <a:off x="8382000" y="6492875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fa-IR" sz="1600">
                <a:solidFill>
                  <a:srgbClr val="045C75"/>
                </a:solidFill>
                <a:cs typeface="B Nazanin" pitchFamily="2" charset="-78"/>
              </a:rPr>
              <a:t>27</a:t>
            </a:r>
            <a:endParaRPr lang="en-US" sz="1600">
              <a:solidFill>
                <a:srgbClr val="045C75"/>
              </a:solidFill>
              <a:cs typeface="B Nazanin" pitchFamily="2" charset="-7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ext Box 2"/>
          <p:cNvSpPr txBox="1">
            <a:spLocks noChangeArrowheads="1"/>
          </p:cNvSpPr>
          <p:nvPr/>
        </p:nvSpPr>
        <p:spPr bwMode="auto">
          <a:xfrm>
            <a:off x="325438" y="381000"/>
            <a:ext cx="8493125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500" b="1">
                <a:solidFill>
                  <a:srgbClr val="000000"/>
                </a:solidFill>
              </a:rPr>
              <a:t>Figure 4. Muscle glycogen concentration measured at rest and during cycling exercise that consisted of 60 min at 65% before (PRE) and after (POST) 6 weeks of sprint interval training (SIT) Values are means ± s.e.m.</a:t>
            </a:r>
          </a:p>
        </p:txBody>
      </p:sp>
      <p:pic>
        <p:nvPicPr>
          <p:cNvPr id="3277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488" y="6205538"/>
            <a:ext cx="3101975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32772" name="Text Box 4"/>
          <p:cNvSpPr txBox="1">
            <a:spLocks noChangeArrowheads="1"/>
          </p:cNvSpPr>
          <p:nvPr/>
        </p:nvSpPr>
        <p:spPr bwMode="auto">
          <a:xfrm>
            <a:off x="1328738" y="5972175"/>
            <a:ext cx="3917950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100" b="1">
                <a:solidFill>
                  <a:srgbClr val="000000"/>
                </a:solidFill>
              </a:rPr>
              <a:t>Burgomaster K A et al. J Physiol 2008;586:151-160</a:t>
            </a:r>
          </a:p>
        </p:txBody>
      </p:sp>
      <p:sp>
        <p:nvSpPr>
          <p:cNvPr id="32773" name="Text Box 5"/>
          <p:cNvSpPr txBox="1">
            <a:spLocks noChangeArrowheads="1"/>
          </p:cNvSpPr>
          <p:nvPr/>
        </p:nvSpPr>
        <p:spPr bwMode="auto">
          <a:xfrm>
            <a:off x="98425" y="6613525"/>
            <a:ext cx="4930775" cy="347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77788" indent="-77788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900">
                <a:solidFill>
                  <a:srgbClr val="000000"/>
                </a:solidFill>
              </a:rPr>
              <a:t>©2008 by The Physiological Society</a:t>
            </a:r>
          </a:p>
        </p:txBody>
      </p:sp>
      <p:pic>
        <p:nvPicPr>
          <p:cNvPr id="32774" name="Picture 6" descr="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6838" y="1077913"/>
            <a:ext cx="4008437" cy="4899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775" name="Rectangle 6"/>
          <p:cNvSpPr txBox="1">
            <a:spLocks noGrp="1" noChangeArrowheads="1"/>
          </p:cNvSpPr>
          <p:nvPr/>
        </p:nvSpPr>
        <p:spPr bwMode="auto">
          <a:xfrm>
            <a:off x="8382000" y="6492875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fa-IR" sz="1600">
                <a:solidFill>
                  <a:srgbClr val="045C75"/>
                </a:solidFill>
                <a:cs typeface="B Nazanin" pitchFamily="2" charset="-78"/>
              </a:rPr>
              <a:t>28</a:t>
            </a:r>
            <a:endParaRPr lang="en-US" sz="1600">
              <a:solidFill>
                <a:srgbClr val="045C75"/>
              </a:solidFill>
              <a:cs typeface="B Nazanin" pitchFamily="2" charset="-78"/>
            </a:endParaRP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fa-IR" sz="4000" b="1" i="1" dirty="0" smtClean="0">
                <a:solidFill>
                  <a:srgbClr val="0000CC"/>
                </a:solidFill>
                <a:cs typeface="B Nazanin" pitchFamily="2" charset="-78"/>
              </a:rPr>
              <a:t>تغيير در فعاليت آنزيمي</a:t>
            </a:r>
            <a:r>
              <a:rPr lang="en-US" sz="4000" dirty="0" smtClean="0">
                <a:solidFill>
                  <a:srgbClr val="0000CC"/>
                </a:solidFill>
              </a:rPr>
              <a:t> </a:t>
            </a:r>
          </a:p>
        </p:txBody>
      </p:sp>
      <p:sp>
        <p:nvSpPr>
          <p:cNvPr id="3379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1" eaLnBrk="1" hangingPunct="1">
              <a:lnSpc>
                <a:spcPct val="130000"/>
              </a:lnSpc>
            </a:pPr>
            <a:r>
              <a:rPr lang="fa-IR" sz="2400" smtClean="0">
                <a:cs typeface="B Nazanin" pitchFamily="2" charset="-78"/>
              </a:rPr>
              <a:t>از مهم ترين تغييرات زيست­شيميايي، تغيير در ميزان و فعاليت آنزيم هاي مختلف درگير در تمرين است. اجراي</a:t>
            </a:r>
            <a:r>
              <a:rPr lang="en-US" sz="2400" smtClean="0">
                <a:cs typeface="B Nazanin" pitchFamily="2" charset="-78"/>
              </a:rPr>
              <a:t>HIT </a:t>
            </a:r>
            <a:r>
              <a:rPr lang="fa-IR" sz="2400" smtClean="0">
                <a:cs typeface="B Nazanin" pitchFamily="2" charset="-78"/>
              </a:rPr>
              <a:t> موجب افزايش در فعاليت هر دوي آنزيم هاي هوازي و بي هوازي مي شود. </a:t>
            </a:r>
          </a:p>
        </p:txBody>
      </p:sp>
      <p:sp>
        <p:nvSpPr>
          <p:cNvPr id="33796" name="Rectangle 6"/>
          <p:cNvSpPr txBox="1">
            <a:spLocks noGrp="1" noChangeArrowheads="1"/>
          </p:cNvSpPr>
          <p:nvPr/>
        </p:nvSpPr>
        <p:spPr bwMode="auto">
          <a:xfrm>
            <a:off x="0" y="6492875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fa-IR" sz="1600">
                <a:solidFill>
                  <a:srgbClr val="045C75"/>
                </a:solidFill>
                <a:cs typeface="B Nazanin" pitchFamily="2" charset="-78"/>
              </a:rPr>
              <a:t>29</a:t>
            </a:r>
            <a:endParaRPr lang="en-US" sz="1600">
              <a:solidFill>
                <a:srgbClr val="045C75"/>
              </a:solidFill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fa-IR" sz="4000" b="1" i="1" dirty="0" smtClean="0">
                <a:solidFill>
                  <a:srgbClr val="0000CC"/>
                </a:solidFill>
                <a:cs typeface="B Nazanin" pitchFamily="2" charset="-78"/>
              </a:rPr>
              <a:t>تغيير در نوع تارها</a:t>
            </a:r>
            <a:r>
              <a:rPr lang="en-US" dirty="0" smtClean="0">
                <a:solidFill>
                  <a:srgbClr val="0000CC"/>
                </a:solidFill>
              </a:rPr>
              <a:t> </a:t>
            </a:r>
          </a:p>
        </p:txBody>
      </p:sp>
      <p:sp>
        <p:nvSpPr>
          <p:cNvPr id="4403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95300" indent="-495300" algn="r" rtl="1" eaLnBrk="1" hangingPunct="1">
              <a:lnSpc>
                <a:spcPct val="140000"/>
              </a:lnSpc>
            </a:pPr>
            <a:r>
              <a:rPr lang="fa-IR" sz="2400" smtClean="0">
                <a:cs typeface="B Nazanin" pitchFamily="2" charset="-78"/>
              </a:rPr>
              <a:t>مي توان تغيير در نيمرخ تارهاي عضلاني را يکي ديگر از سازگارهاي ايجاد شده در اثر </a:t>
            </a:r>
            <a:r>
              <a:rPr lang="en-US" sz="2400" smtClean="0">
                <a:cs typeface="B Nazanin" pitchFamily="2" charset="-78"/>
              </a:rPr>
              <a:t>HIT</a:t>
            </a:r>
            <a:r>
              <a:rPr lang="fa-IR" sz="2400" smtClean="0">
                <a:cs typeface="B Nazanin" pitchFamily="2" charset="-78"/>
              </a:rPr>
              <a:t> بيان کرد.</a:t>
            </a:r>
          </a:p>
          <a:p>
            <a:pPr marL="495300" indent="-495300" algn="just" rtl="1" eaLnBrk="1" hangingPunct="1"/>
            <a:r>
              <a:rPr lang="fa-IR" sz="2400" smtClean="0">
                <a:cs typeface="B Nazanin" pitchFamily="2" charset="-78"/>
              </a:rPr>
              <a:t>جاکوبز و همکاران (1987) به دنبال 6 هفته </a:t>
            </a:r>
            <a:r>
              <a:rPr lang="en-US" sz="2400" smtClean="0">
                <a:cs typeface="B Nazanin" pitchFamily="2" charset="-78"/>
              </a:rPr>
              <a:t>HIT </a:t>
            </a:r>
            <a:r>
              <a:rPr lang="fa-IR" sz="2400" smtClean="0">
                <a:cs typeface="B Nazanin" pitchFamily="2" charset="-78"/>
              </a:rPr>
              <a:t> </a:t>
            </a:r>
            <a:r>
              <a:rPr lang="fa-IR" sz="2400" smtClean="0">
                <a:ea typeface="Times New Roman" pitchFamily="18" charset="0"/>
                <a:cs typeface="B Nazanin" pitchFamily="2" charset="-78"/>
              </a:rPr>
              <a:t>(6-2 وهله 15 ثانيه­اي با تمام شدت و 6-2 وهله 30 ثانيه ي با تمام شدت روي چرخ کارسنج)</a:t>
            </a:r>
            <a:r>
              <a:rPr lang="en-US" sz="2400" smtClean="0">
                <a:cs typeface="B Nazanin" pitchFamily="2" charset="-78"/>
              </a:rPr>
              <a:t> </a:t>
            </a:r>
            <a:r>
              <a:rPr lang="fa-IR" sz="2400" smtClean="0">
                <a:cs typeface="B Nazanin" pitchFamily="2" charset="-78"/>
              </a:rPr>
              <a:t>افزايش معنادار درصد تارهاي تند تنش اکسايشي (</a:t>
            </a:r>
            <a:r>
              <a:rPr lang="en-US" sz="2400" smtClean="0">
                <a:cs typeface="B Nazanin" pitchFamily="2" charset="-78"/>
              </a:rPr>
              <a:t>FTa</a:t>
            </a:r>
            <a:r>
              <a:rPr lang="fa-IR" sz="2400" smtClean="0">
                <a:cs typeface="B Nazanin" pitchFamily="2" charset="-78"/>
              </a:rPr>
              <a:t>) و کاهش غيرمعنادار تارهاي کند تنش (</a:t>
            </a:r>
            <a:r>
              <a:rPr lang="en-US" sz="2400" smtClean="0">
                <a:cs typeface="B Nazanin" pitchFamily="2" charset="-78"/>
              </a:rPr>
              <a:t>ST</a:t>
            </a:r>
            <a:r>
              <a:rPr lang="fa-IR" sz="2400" smtClean="0">
                <a:cs typeface="B Nazanin" pitchFamily="2" charset="-78"/>
              </a:rPr>
              <a:t>) را گزارش کردند.</a:t>
            </a:r>
          </a:p>
          <a:p>
            <a:pPr marL="495300" indent="-495300" algn="just" rtl="1" eaLnBrk="1" hangingPunct="1">
              <a:lnSpc>
                <a:spcPct val="90000"/>
              </a:lnSpc>
              <a:buFont typeface="Wingdings 2" pitchFamily="18" charset="2"/>
              <a:buNone/>
            </a:pPr>
            <a:r>
              <a:rPr lang="fa-IR" sz="2200" smtClean="0">
                <a:cs typeface="Arial" pitchFamily="34" charset="0"/>
              </a:rPr>
              <a:t> </a:t>
            </a:r>
            <a:r>
              <a:rPr lang="en-US" sz="2200" smtClean="0">
                <a:cs typeface="Arial" pitchFamily="34" charset="0"/>
              </a:rPr>
              <a:t/>
            </a:r>
            <a:br>
              <a:rPr lang="en-US" sz="2200" smtClean="0">
                <a:cs typeface="Arial" pitchFamily="34" charset="0"/>
              </a:rPr>
            </a:br>
            <a:endParaRPr lang="fa-IR" sz="2000" smtClean="0">
              <a:cs typeface="B Nazanin" pitchFamily="2" charset="-78"/>
            </a:endParaRPr>
          </a:p>
          <a:p>
            <a:pPr marL="495300" indent="-495300" algn="justLow" eaLnBrk="1" hangingPunct="1">
              <a:lnSpc>
                <a:spcPct val="140000"/>
              </a:lnSpc>
            </a:pPr>
            <a:r>
              <a:rPr lang="da-DK" sz="1600" smtClean="0"/>
              <a:t>Jacobs I, Esbjörnsson M, Sylvén C, et al. 1987. </a:t>
            </a:r>
            <a:r>
              <a:rPr lang="en-US" sz="1600" smtClean="0"/>
              <a:t>Sprint training effects on muscle myoglobin, enzymes, fiber types, and blood lactate. </a:t>
            </a:r>
            <a:r>
              <a:rPr lang="en-US" sz="1600" i="1" smtClean="0"/>
              <a:t>Med Sci Sports Exerc</a:t>
            </a:r>
            <a:r>
              <a:rPr lang="en-US" sz="1600" smtClean="0"/>
              <a:t>; 19(4):368-374.</a:t>
            </a:r>
          </a:p>
        </p:txBody>
      </p:sp>
      <p:sp>
        <p:nvSpPr>
          <p:cNvPr id="44036" name="Rectangle 6"/>
          <p:cNvSpPr txBox="1">
            <a:spLocks noGrp="1" noChangeArrowheads="1"/>
          </p:cNvSpPr>
          <p:nvPr/>
        </p:nvSpPr>
        <p:spPr bwMode="auto">
          <a:xfrm>
            <a:off x="0" y="6492875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fa-IR" sz="1600">
                <a:solidFill>
                  <a:srgbClr val="045C75"/>
                </a:solidFill>
                <a:cs typeface="B Nazanin" pitchFamily="2" charset="-78"/>
              </a:rPr>
              <a:t>39</a:t>
            </a:r>
            <a:endParaRPr lang="en-US" sz="1600">
              <a:solidFill>
                <a:srgbClr val="045C75"/>
              </a:solidFill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fa-IR" sz="4000" b="1" dirty="0" smtClean="0">
                <a:solidFill>
                  <a:srgbClr val="0000CC"/>
                </a:solidFill>
                <a:cs typeface="B Nazanin" pitchFamily="2" charset="-78"/>
              </a:rPr>
              <a:t>ذخيره ي ميوگلوبين</a:t>
            </a:r>
            <a:r>
              <a:rPr lang="en-US" sz="4000" dirty="0" smtClean="0">
                <a:solidFill>
                  <a:srgbClr val="0000CC"/>
                </a:solidFill>
                <a:cs typeface="B Nazanin" pitchFamily="2" charset="-78"/>
              </a:rPr>
              <a:t> </a:t>
            </a:r>
          </a:p>
        </p:txBody>
      </p:sp>
      <p:sp>
        <p:nvSpPr>
          <p:cNvPr id="5017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1" eaLnBrk="1" hangingPunct="1">
              <a:lnSpc>
                <a:spcPct val="130000"/>
              </a:lnSpc>
            </a:pPr>
            <a:r>
              <a:rPr lang="fa-IR" sz="2400" smtClean="0">
                <a:cs typeface="B Nazanin" pitchFamily="2" charset="-78"/>
              </a:rPr>
              <a:t>ذخاير ميوگلوبين ممکن است با افزايش اکسيژن مصرفي در طول </a:t>
            </a:r>
            <a:r>
              <a:rPr lang="en-US" sz="2400" smtClean="0">
                <a:cs typeface="B Nazanin" pitchFamily="2" charset="-78"/>
              </a:rPr>
              <a:t>HIT</a:t>
            </a:r>
            <a:r>
              <a:rPr lang="fa-IR" sz="2400" smtClean="0">
                <a:cs typeface="B Nazanin" pitchFamily="2" charset="-78"/>
              </a:rPr>
              <a:t> مرتبط باشد. بارگيري دوباره ي ذخاير ميوگلوبين در مراحل ريكاوري مي تواند اکسيژن در دسترس را در وهله هاي تناوبي بعدي افزايش دهد. اين سازوکار مي تواند تاحدودي توجيه کننده ي اين نکته باشد که چرا افراد تمرين کرده مي توانند تکرارهاي بيشتري را در پي </a:t>
            </a:r>
            <a:r>
              <a:rPr lang="en-US" sz="2400" smtClean="0">
                <a:cs typeface="B Nazanin" pitchFamily="2" charset="-78"/>
              </a:rPr>
              <a:t>HIT</a:t>
            </a:r>
            <a:r>
              <a:rPr lang="fa-IR" sz="2400" smtClean="0">
                <a:cs typeface="B Nazanin" pitchFamily="2" charset="-78"/>
              </a:rPr>
              <a:t> انجام دهند. </a:t>
            </a:r>
            <a:endParaRPr lang="en-US" sz="2400" smtClean="0">
              <a:cs typeface="B Nazanin" pitchFamily="2" charset="-78"/>
            </a:endParaRPr>
          </a:p>
        </p:txBody>
      </p:sp>
      <p:sp>
        <p:nvSpPr>
          <p:cNvPr id="50180" name="Rectangle 6"/>
          <p:cNvSpPr txBox="1">
            <a:spLocks noGrp="1" noChangeArrowheads="1"/>
          </p:cNvSpPr>
          <p:nvPr/>
        </p:nvSpPr>
        <p:spPr bwMode="auto">
          <a:xfrm>
            <a:off x="0" y="6492875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fa-IR" sz="1600">
                <a:solidFill>
                  <a:srgbClr val="045C75"/>
                </a:solidFill>
                <a:cs typeface="B Nazanin" pitchFamily="2" charset="-78"/>
              </a:rPr>
              <a:t>45</a:t>
            </a:r>
            <a:endParaRPr lang="en-US" sz="1600">
              <a:solidFill>
                <a:srgbClr val="045C75"/>
              </a:solidFill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fa-IR" sz="4000" b="1" dirty="0">
                <a:solidFill>
                  <a:srgbClr val="0000CC"/>
                </a:solidFill>
                <a:cs typeface="B Nazanin" pitchFamily="2" charset="-78"/>
              </a:rPr>
              <a:t>سازگاري هاي عصبي</a:t>
            </a:r>
            <a:r>
              <a:rPr lang="fa-IR" sz="4000" dirty="0">
                <a:solidFill>
                  <a:srgbClr val="0000CC"/>
                </a:solidFill>
                <a:cs typeface="B Nazanin" pitchFamily="2" charset="-78"/>
              </a:rPr>
              <a:t> </a:t>
            </a:r>
            <a:endParaRPr lang="en-US" sz="4000" dirty="0" smtClean="0"/>
          </a:p>
        </p:txBody>
      </p:sp>
      <p:sp>
        <p:nvSpPr>
          <p:cNvPr id="5325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95300" indent="-495300" algn="just" rtl="1" eaLnBrk="1" hangingPunct="1">
              <a:lnSpc>
                <a:spcPct val="130000"/>
              </a:lnSpc>
            </a:pPr>
            <a:r>
              <a:rPr lang="fa-IR" sz="2400" smtClean="0">
                <a:cs typeface="B Nazanin" pitchFamily="2" charset="-78"/>
              </a:rPr>
              <a:t>در اين رابطه کرير و همکاران (2004) ميزان فعال سازي واحدهاي حرکتي را با 4 هفته </a:t>
            </a:r>
            <a:r>
              <a:rPr lang="en-US" sz="2400" smtClean="0">
                <a:cs typeface="B Nazanin" pitchFamily="2" charset="-78"/>
              </a:rPr>
              <a:t>HIT </a:t>
            </a:r>
            <a:r>
              <a:rPr lang="fa-IR" sz="2400" smtClean="0">
                <a:cs typeface="B Nazanin" pitchFamily="2" charset="-78"/>
              </a:rPr>
              <a:t> (10-4 وهله دوچرخه سواري 30 ثانيه اي با شدت تمام با 4 دقيقه ريكاوري فعال بين وهله ها)</a:t>
            </a:r>
            <a:r>
              <a:rPr lang="en-US" sz="2400" smtClean="0">
                <a:cs typeface="B Nazanin" pitchFamily="2" charset="-78"/>
              </a:rPr>
              <a:t> </a:t>
            </a:r>
            <a:r>
              <a:rPr lang="fa-IR" sz="2400" smtClean="0">
                <a:cs typeface="B Nazanin" pitchFamily="2" charset="-78"/>
              </a:rPr>
              <a:t>بررسي کردند. آنها افزايش فعال سازي واحدهاي حرکتي را که بوسيله ي </a:t>
            </a:r>
            <a:r>
              <a:rPr lang="en-US" sz="2400" smtClean="0">
                <a:cs typeface="B Nazanin" pitchFamily="2" charset="-78"/>
              </a:rPr>
              <a:t>EMG</a:t>
            </a:r>
            <a:r>
              <a:rPr lang="fa-IR" sz="2400" smtClean="0">
                <a:cs typeface="B Nazanin" pitchFamily="2" charset="-78"/>
              </a:rPr>
              <a:t> مشخص شده بود، مشاهده کردند.</a:t>
            </a:r>
          </a:p>
          <a:p>
            <a:pPr marL="495300" indent="-495300" algn="just" rtl="1" eaLnBrk="1" hangingPunct="1">
              <a:lnSpc>
                <a:spcPct val="130000"/>
              </a:lnSpc>
            </a:pPr>
            <a:endParaRPr lang="fa-IR" sz="2400" smtClean="0">
              <a:cs typeface="B Nazanin" pitchFamily="2" charset="-78"/>
            </a:endParaRPr>
          </a:p>
          <a:p>
            <a:pPr marL="495300" indent="-495300" algn="just" rtl="1" eaLnBrk="1" hangingPunct="1">
              <a:lnSpc>
                <a:spcPct val="130000"/>
              </a:lnSpc>
            </a:pPr>
            <a:endParaRPr lang="fa-IR" sz="1800" smtClean="0">
              <a:cs typeface="B Nazanin" pitchFamily="2" charset="-78"/>
            </a:endParaRPr>
          </a:p>
          <a:p>
            <a:pPr marL="495300" indent="-495300" algn="just" rtl="1" eaLnBrk="1" hangingPunct="1">
              <a:lnSpc>
                <a:spcPct val="130000"/>
              </a:lnSpc>
            </a:pPr>
            <a:endParaRPr lang="fa-IR" sz="1800" smtClean="0">
              <a:cs typeface="B Nazanin" pitchFamily="2" charset="-78"/>
            </a:endParaRPr>
          </a:p>
          <a:p>
            <a:pPr marL="495300" indent="-495300" algn="justLow" eaLnBrk="1" hangingPunct="1">
              <a:lnSpc>
                <a:spcPct val="130000"/>
              </a:lnSpc>
            </a:pPr>
            <a:r>
              <a:rPr lang="en-US" sz="1600" smtClean="0"/>
              <a:t>Creer AR, Ricard MD, Conlee RK, et al. 2004. Neural, metabolic, and performance adaptations to four weeks of high intensity sprint-interval training in trained cyclists.</a:t>
            </a:r>
            <a:r>
              <a:rPr lang="en-US" sz="1600" i="1" smtClean="0"/>
              <a:t> Int J Sports Med</a:t>
            </a:r>
            <a:r>
              <a:rPr lang="en-US" sz="1600" smtClean="0"/>
              <a:t>; 25(2):92-98.</a:t>
            </a:r>
          </a:p>
          <a:p>
            <a:pPr marL="495300" indent="-495300" algn="just" rtl="1" eaLnBrk="1" hangingPunct="1">
              <a:lnSpc>
                <a:spcPct val="130000"/>
              </a:lnSpc>
            </a:pPr>
            <a:endParaRPr lang="fa-IR" sz="1600" smtClean="0">
              <a:cs typeface="B Nazanin" pitchFamily="2" charset="-78"/>
            </a:endParaRPr>
          </a:p>
          <a:p>
            <a:pPr marL="495300" indent="-495300" algn="just" rtl="1" eaLnBrk="1" hangingPunct="1">
              <a:lnSpc>
                <a:spcPct val="90000"/>
              </a:lnSpc>
              <a:buFont typeface="Wingdings 2" pitchFamily="18" charset="2"/>
              <a:buNone/>
            </a:pPr>
            <a:endParaRPr lang="en-US" sz="1800" smtClean="0">
              <a:cs typeface="B Nazanin" pitchFamily="2" charset="-78"/>
            </a:endParaRPr>
          </a:p>
        </p:txBody>
      </p:sp>
      <p:sp>
        <p:nvSpPr>
          <p:cNvPr id="53252" name="Rectangle 6"/>
          <p:cNvSpPr txBox="1">
            <a:spLocks noGrp="1" noChangeArrowheads="1"/>
          </p:cNvSpPr>
          <p:nvPr/>
        </p:nvSpPr>
        <p:spPr bwMode="auto">
          <a:xfrm>
            <a:off x="0" y="6492875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fa-IR" sz="1600">
                <a:solidFill>
                  <a:srgbClr val="045C75"/>
                </a:solidFill>
                <a:cs typeface="B Nazanin" pitchFamily="2" charset="-78"/>
              </a:rPr>
              <a:t>48</a:t>
            </a:r>
            <a:endParaRPr lang="en-US" sz="1600">
              <a:solidFill>
                <a:srgbClr val="045C75"/>
              </a:solidFill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427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95300" indent="-495300" algn="just" rtl="1" eaLnBrk="1" hangingPunct="1">
              <a:lnSpc>
                <a:spcPct val="150000"/>
              </a:lnSpc>
            </a:pPr>
            <a:r>
              <a:rPr lang="fa-IR" sz="2400" smtClean="0">
                <a:cs typeface="B Nazanin" pitchFamily="2" charset="-78"/>
              </a:rPr>
              <a:t>همچنين نشان داده شده است که تمرينات تناوبی شدید موجب افزايش سرعت هدايت عصبي (</a:t>
            </a:r>
            <a:r>
              <a:rPr lang="en-US" sz="2400" smtClean="0">
                <a:cs typeface="B Nazanin" pitchFamily="2" charset="-78"/>
              </a:rPr>
              <a:t>NVC</a:t>
            </a:r>
            <a:r>
              <a:rPr lang="fa-IR" sz="2400" smtClean="0">
                <a:cs typeface="B Nazanin" pitchFamily="2" charset="-78"/>
              </a:rPr>
              <a:t>) و سرعت هدايت عضلاني (</a:t>
            </a:r>
            <a:r>
              <a:rPr lang="en-US" sz="2400" smtClean="0">
                <a:cs typeface="B Nazanin" pitchFamily="2" charset="-78"/>
              </a:rPr>
              <a:t>MVC</a:t>
            </a:r>
            <a:r>
              <a:rPr lang="fa-IR" sz="2400" smtClean="0">
                <a:cs typeface="B Nazanin" pitchFamily="2" charset="-78"/>
              </a:rPr>
              <a:t>) مي شود .</a:t>
            </a:r>
          </a:p>
          <a:p>
            <a:pPr marL="495300" indent="-495300" algn="just" rtl="1" eaLnBrk="1" hangingPunct="1">
              <a:lnSpc>
                <a:spcPct val="150000"/>
              </a:lnSpc>
            </a:pPr>
            <a:endParaRPr lang="fa-IR" sz="2400" smtClean="0">
              <a:cs typeface="B Nazanin" pitchFamily="2" charset="-78"/>
            </a:endParaRPr>
          </a:p>
          <a:p>
            <a:pPr marL="495300" indent="-495300" algn="just" rtl="1" eaLnBrk="1" hangingPunct="1">
              <a:lnSpc>
                <a:spcPct val="150000"/>
              </a:lnSpc>
            </a:pPr>
            <a:endParaRPr lang="fa-IR" sz="2400" smtClean="0">
              <a:cs typeface="B Nazanin" pitchFamily="2" charset="-78"/>
            </a:endParaRPr>
          </a:p>
          <a:p>
            <a:pPr marL="495300" indent="-495300" algn="justLow" eaLnBrk="1" hangingPunct="1">
              <a:lnSpc>
                <a:spcPct val="150000"/>
              </a:lnSpc>
            </a:pPr>
            <a:r>
              <a:rPr lang="en-US" sz="1600" smtClean="0"/>
              <a:t>Ross A, Leveritt M, Riek S, 2001. Neural Influences on Sprint Running: Training Adaptations and Acute Responses. </a:t>
            </a:r>
            <a:r>
              <a:rPr lang="en-US" sz="1600" i="1" smtClean="0"/>
              <a:t>Sports Med</a:t>
            </a:r>
            <a:r>
              <a:rPr lang="en-US" sz="1600" smtClean="0"/>
              <a:t>, 31(6): 409-425.</a:t>
            </a:r>
          </a:p>
          <a:p>
            <a:pPr marL="495300" indent="-495300" algn="just" rtl="1" eaLnBrk="1" hangingPunct="1">
              <a:lnSpc>
                <a:spcPct val="150000"/>
              </a:lnSpc>
            </a:pPr>
            <a:endParaRPr lang="en-US" sz="1600" smtClean="0">
              <a:cs typeface="B Nazanin" pitchFamily="2" charset="-78"/>
            </a:endParaRPr>
          </a:p>
          <a:p>
            <a:pPr marL="495300" indent="-495300" eaLnBrk="1" hangingPunct="1"/>
            <a:endParaRPr lang="en-US" smtClean="0"/>
          </a:p>
        </p:txBody>
      </p:sp>
      <p:sp>
        <p:nvSpPr>
          <p:cNvPr id="54276" name="Rectangle 6"/>
          <p:cNvSpPr txBox="1">
            <a:spLocks noGrp="1" noChangeArrowheads="1"/>
          </p:cNvSpPr>
          <p:nvPr/>
        </p:nvSpPr>
        <p:spPr bwMode="auto">
          <a:xfrm>
            <a:off x="0" y="6492875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fa-IR" sz="1600">
                <a:solidFill>
                  <a:srgbClr val="045C75"/>
                </a:solidFill>
                <a:cs typeface="B Nazanin" pitchFamily="2" charset="-78"/>
              </a:rPr>
              <a:t>49</a:t>
            </a:r>
            <a:endParaRPr lang="en-US" sz="1600">
              <a:solidFill>
                <a:srgbClr val="045C75"/>
              </a:solidFill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fa-IR" sz="4000" b="1" dirty="0" smtClean="0">
                <a:solidFill>
                  <a:srgbClr val="0000CC"/>
                </a:solidFill>
                <a:cs typeface="B Nazanin" pitchFamily="2" charset="-78"/>
              </a:rPr>
              <a:t>سازگاري هاي هورمونی</a:t>
            </a:r>
            <a:endParaRPr lang="en-US" sz="4000" b="1" dirty="0" smtClean="0">
              <a:solidFill>
                <a:srgbClr val="0000CC"/>
              </a:solidFill>
              <a:cs typeface="B Nazanin" pitchFamily="2" charset="-78"/>
            </a:endParaRPr>
          </a:p>
        </p:txBody>
      </p:sp>
      <p:sp>
        <p:nvSpPr>
          <p:cNvPr id="5632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1" eaLnBrk="1" hangingPunct="1">
              <a:lnSpc>
                <a:spcPct val="120000"/>
              </a:lnSpc>
            </a:pPr>
            <a:r>
              <a:rPr lang="fa-IR" sz="2400" smtClean="0">
                <a:cs typeface="B Nazanin" pitchFamily="2" charset="-78"/>
              </a:rPr>
              <a:t>بوتکازو و همکاران (2006) اثر 6 ماه تمرين تناوبي شدید (تکرارهاي 80-30 متر) را بر اجراي سرعتي و غلظت هاي پلاسمايي آدرنالين</a:t>
            </a:r>
            <a:r>
              <a:rPr lang="en-US" sz="2400" smtClean="0">
                <a:cs typeface="B Nazanin" pitchFamily="2" charset="-78"/>
              </a:rPr>
              <a:t> </a:t>
            </a:r>
            <a:r>
              <a:rPr lang="fa-IR" sz="2400" smtClean="0">
                <a:cs typeface="B Nazanin" pitchFamily="2" charset="-78"/>
              </a:rPr>
              <a:t>و نورآدرنالين در دختران نوجوان بررسي کردند. پس از تمرينات تناوبي شدید حداکثر غلظت آدرنالين به نسبت پيش از تمرينات افزايش يافت. اين يافته ها نشان مي دهد، 6 ماه تمرين تناوبي شدید موجب افزايش اجرا و پاسخ آدرنالين به فعاليت ورزشي شدید مي شود .</a:t>
            </a:r>
            <a:endParaRPr lang="en-US" sz="2400" smtClean="0">
              <a:cs typeface="B Nazanin" pitchFamily="2" charset="-78"/>
            </a:endParaRPr>
          </a:p>
          <a:p>
            <a:pPr algn="just" rtl="1" eaLnBrk="1" hangingPunct="1">
              <a:lnSpc>
                <a:spcPct val="120000"/>
              </a:lnSpc>
            </a:pPr>
            <a:endParaRPr lang="en-US" sz="2400" smtClean="0">
              <a:cs typeface="B Nazanin" pitchFamily="2" charset="-78"/>
            </a:endParaRPr>
          </a:p>
          <a:p>
            <a:pPr algn="just" rtl="1" eaLnBrk="1" hangingPunct="1">
              <a:lnSpc>
                <a:spcPct val="120000"/>
              </a:lnSpc>
            </a:pPr>
            <a:endParaRPr lang="en-US" sz="2400" smtClean="0">
              <a:cs typeface="B Nazanin" pitchFamily="2" charset="-78"/>
            </a:endParaRPr>
          </a:p>
          <a:p>
            <a:pPr algn="just" eaLnBrk="1" hangingPunct="1">
              <a:lnSpc>
                <a:spcPct val="120000"/>
              </a:lnSpc>
            </a:pPr>
            <a:r>
              <a:rPr lang="en-US" sz="1600" smtClean="0">
                <a:latin typeface="Times New Roman" pitchFamily="18" charset="0"/>
                <a:cs typeface="Times New Roman" pitchFamily="18" charset="0"/>
              </a:rPr>
              <a:t>Botcazou M, Zouhal H, Jacob C, et al. 2006. Effect of training and detraining on catecholamine responses to sprint exercise in adolescent girls. </a:t>
            </a:r>
            <a:r>
              <a:rPr lang="en-US" sz="1600" i="1" smtClean="0">
                <a:latin typeface="Times New Roman" pitchFamily="18" charset="0"/>
                <a:cs typeface="Times New Roman" pitchFamily="18" charset="0"/>
              </a:rPr>
              <a:t>Eur J Appl Physiol</a:t>
            </a:r>
            <a:r>
              <a:rPr lang="en-US" sz="1600" smtClean="0">
                <a:latin typeface="Times New Roman" pitchFamily="18" charset="0"/>
                <a:cs typeface="Times New Roman" pitchFamily="18" charset="0"/>
              </a:rPr>
              <a:t>, 97: 68-75.</a:t>
            </a:r>
          </a:p>
        </p:txBody>
      </p:sp>
      <p:sp>
        <p:nvSpPr>
          <p:cNvPr id="56324" name="Rectangle 6"/>
          <p:cNvSpPr txBox="1">
            <a:spLocks noGrp="1" noChangeArrowheads="1"/>
          </p:cNvSpPr>
          <p:nvPr/>
        </p:nvSpPr>
        <p:spPr bwMode="auto">
          <a:xfrm>
            <a:off x="0" y="6492875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fa-IR" sz="1600">
                <a:solidFill>
                  <a:srgbClr val="045C75"/>
                </a:solidFill>
                <a:cs typeface="B Nazanin" pitchFamily="2" charset="-78"/>
              </a:rPr>
              <a:t>51</a:t>
            </a:r>
            <a:endParaRPr lang="en-US" sz="1600">
              <a:solidFill>
                <a:srgbClr val="045C75"/>
              </a:solidFill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734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95300" indent="-495300" algn="just" rtl="1" eaLnBrk="1" hangingPunct="1">
              <a:lnSpc>
                <a:spcPct val="130000"/>
              </a:lnSpc>
            </a:pPr>
            <a:r>
              <a:rPr lang="fa-IR" sz="2400" smtClean="0">
                <a:cs typeface="B Nazanin" pitchFamily="2" charset="-78"/>
              </a:rPr>
              <a:t>مکل و همکاران (2009) پاسخ تستوسترون و کوتیزول سرمي را به يک جلسه </a:t>
            </a:r>
            <a:r>
              <a:rPr lang="en-US" sz="2400" smtClean="0">
                <a:cs typeface="B Nazanin" pitchFamily="2" charset="-78"/>
              </a:rPr>
              <a:t>HIT</a:t>
            </a:r>
            <a:r>
              <a:rPr lang="fa-IR" sz="2400" smtClean="0">
                <a:cs typeface="B Nazanin" pitchFamily="2" charset="-78"/>
              </a:rPr>
              <a:t> (4 تکرار 250 متر با %80 حداکثر سرعت) به وسيله ي بررسي کردند. آنها افزايش تستوسترون و کاهش کورتيزول سرمي را گزارش کردند.</a:t>
            </a:r>
          </a:p>
          <a:p>
            <a:pPr marL="495300" indent="-495300" algn="just" rtl="1" eaLnBrk="1" hangingPunct="1">
              <a:lnSpc>
                <a:spcPct val="130000"/>
              </a:lnSpc>
            </a:pPr>
            <a:endParaRPr lang="fa-IR" sz="2400" smtClean="0">
              <a:cs typeface="B Nazanin" pitchFamily="2" charset="-78"/>
            </a:endParaRPr>
          </a:p>
          <a:p>
            <a:pPr marL="495300" indent="-495300" algn="just" rtl="1" eaLnBrk="1" hangingPunct="1">
              <a:lnSpc>
                <a:spcPct val="130000"/>
              </a:lnSpc>
            </a:pPr>
            <a:endParaRPr lang="fa-IR" sz="2400" smtClean="0">
              <a:cs typeface="B Nazanin" pitchFamily="2" charset="-78"/>
            </a:endParaRPr>
          </a:p>
          <a:p>
            <a:pPr marL="495300" indent="-495300" algn="justLow" eaLnBrk="1" hangingPunct="1">
              <a:lnSpc>
                <a:spcPct val="130000"/>
              </a:lnSpc>
            </a:pPr>
            <a:r>
              <a:rPr lang="es-ES" sz="1800" smtClean="0"/>
              <a:t>Meckel Y, Eliakim A, Seraev M, et al. 2009. </a:t>
            </a:r>
            <a:r>
              <a:rPr lang="en-US" sz="1800" smtClean="0"/>
              <a:t>The effect of a brief sprint interval exercise on growth factors and inflammatory mediators. </a:t>
            </a:r>
            <a:r>
              <a:rPr lang="en-US" sz="1800" i="1" smtClean="0"/>
              <a:t>J Strength Conditioning Res</a:t>
            </a:r>
            <a:r>
              <a:rPr lang="en-US" sz="1800" smtClean="0"/>
              <a:t>; 23(1):225–230.</a:t>
            </a:r>
          </a:p>
          <a:p>
            <a:pPr marL="495300" indent="-495300" algn="just" rtl="1" eaLnBrk="1" hangingPunct="1">
              <a:lnSpc>
                <a:spcPct val="130000"/>
              </a:lnSpc>
            </a:pPr>
            <a:endParaRPr lang="fa-IR" sz="1800" smtClean="0">
              <a:cs typeface="B Nazanin" pitchFamily="2" charset="-78"/>
            </a:endParaRPr>
          </a:p>
          <a:p>
            <a:pPr marL="495300" indent="-495300" algn="just" rtl="1" eaLnBrk="1" hangingPunct="1"/>
            <a:endParaRPr lang="en-US" sz="2400" smtClean="0">
              <a:cs typeface="B Nazanin" pitchFamily="2" charset="-78"/>
            </a:endParaRPr>
          </a:p>
        </p:txBody>
      </p:sp>
      <p:sp>
        <p:nvSpPr>
          <p:cNvPr id="57348" name="Rectangle 6"/>
          <p:cNvSpPr txBox="1">
            <a:spLocks noGrp="1" noChangeArrowheads="1"/>
          </p:cNvSpPr>
          <p:nvPr/>
        </p:nvSpPr>
        <p:spPr bwMode="auto">
          <a:xfrm>
            <a:off x="0" y="6492875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fa-IR" sz="1600">
                <a:solidFill>
                  <a:srgbClr val="045C75"/>
                </a:solidFill>
                <a:cs typeface="B Nazanin" pitchFamily="2" charset="-78"/>
              </a:rPr>
              <a:t>52</a:t>
            </a:r>
            <a:endParaRPr lang="en-US" sz="1600">
              <a:solidFill>
                <a:srgbClr val="045C75"/>
              </a:solidFill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837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95300" indent="-495300" algn="just" rtl="1" eaLnBrk="1" hangingPunct="1">
              <a:lnSpc>
                <a:spcPct val="130000"/>
              </a:lnSpc>
            </a:pPr>
            <a:r>
              <a:rPr lang="fa-IR" sz="2400" smtClean="0">
                <a:cs typeface="B Nazanin" pitchFamily="2" charset="-78"/>
              </a:rPr>
              <a:t>فرزاد و همکاران (2011) به دنبال 4 هفته تمرین تناوبی شدید افزایش تستوسترون تام، نسبت تستوسترون تام به کورتيزول (</a:t>
            </a:r>
            <a:r>
              <a:rPr lang="en-US" sz="2400" smtClean="0">
                <a:cs typeface="B Nazanin" pitchFamily="2" charset="-78"/>
              </a:rPr>
              <a:t>TCR</a:t>
            </a:r>
            <a:r>
              <a:rPr lang="fa-IR" sz="2400" smtClean="0">
                <a:cs typeface="B Nazanin" pitchFamily="2" charset="-78"/>
              </a:rPr>
              <a:t>) و نسبت تستوسترون آزاد به کورتيزول (</a:t>
            </a:r>
            <a:r>
              <a:rPr lang="en-US" sz="2400" smtClean="0">
                <a:cs typeface="B Nazanin" pitchFamily="2" charset="-78"/>
              </a:rPr>
              <a:t>FTCR</a:t>
            </a:r>
            <a:r>
              <a:rPr lang="fa-IR" sz="2400" smtClean="0">
                <a:cs typeface="B Nazanin" pitchFamily="2" charset="-78"/>
              </a:rPr>
              <a:t>) و کاهش کورتیزول را گزارش کردند.</a:t>
            </a:r>
          </a:p>
          <a:p>
            <a:pPr marL="495300" indent="-495300" algn="just" rtl="1" eaLnBrk="1" hangingPunct="1">
              <a:lnSpc>
                <a:spcPct val="140000"/>
              </a:lnSpc>
            </a:pPr>
            <a:endParaRPr lang="fa-IR" sz="2400" smtClean="0">
              <a:cs typeface="B Nazanin" pitchFamily="2" charset="-78"/>
            </a:endParaRPr>
          </a:p>
          <a:p>
            <a:pPr marL="495300" indent="-495300" algn="just" eaLnBrk="1" hangingPunct="1">
              <a:lnSpc>
                <a:spcPct val="120000"/>
              </a:lnSpc>
            </a:pPr>
            <a:r>
              <a:rPr lang="en-US" sz="1600" smtClean="0">
                <a:latin typeface="Times New Roman" pitchFamily="18" charset="0"/>
                <a:cs typeface="Times New Roman" pitchFamily="18" charset="0"/>
              </a:rPr>
              <a:t>Farzad B,</a:t>
            </a:r>
            <a:r>
              <a:rPr lang="fa-IR" sz="160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smtClean="0">
                <a:latin typeface="Times New Roman" pitchFamily="18" charset="0"/>
                <a:cs typeface="Times New Roman" pitchFamily="18" charset="0"/>
              </a:rPr>
              <a:t>Gharakhanlou R, Agha-Alinejad H, et al. </a:t>
            </a:r>
            <a:r>
              <a:rPr lang="fa-IR" sz="1600" smtClean="0">
                <a:latin typeface="Times New Roman" pitchFamily="18" charset="0"/>
                <a:cs typeface="Times New Roman" pitchFamily="18" charset="0"/>
              </a:rPr>
              <a:t>2011</a:t>
            </a:r>
            <a:r>
              <a:rPr lang="en-US" sz="1600" smtClean="0">
                <a:latin typeface="Times New Roman" pitchFamily="18" charset="0"/>
                <a:cs typeface="Times New Roman" pitchFamily="18" charset="0"/>
              </a:rPr>
              <a:t>. physiological and performance changes from the addition of a sprint interval program to wrestling training. </a:t>
            </a:r>
            <a:r>
              <a:rPr lang="en-US" sz="1600" i="1" smtClean="0">
                <a:latin typeface="Times New Roman" pitchFamily="18" charset="0"/>
                <a:cs typeface="Times New Roman" pitchFamily="18" charset="0"/>
              </a:rPr>
              <a:t>J Strength Cond Res</a:t>
            </a:r>
            <a:r>
              <a:rPr lang="en-US" sz="1600" smtClean="0">
                <a:latin typeface="Times New Roman" pitchFamily="18" charset="0"/>
                <a:cs typeface="Times New Roman" pitchFamily="18" charset="0"/>
              </a:rPr>
              <a:t>; inprss .</a:t>
            </a:r>
          </a:p>
          <a:p>
            <a:pPr marL="495300" indent="-495300" algn="just" rtl="1" eaLnBrk="1" hangingPunct="1">
              <a:lnSpc>
                <a:spcPct val="140000"/>
              </a:lnSpc>
            </a:pPr>
            <a:endParaRPr lang="en-US" sz="2400" smtClean="0">
              <a:cs typeface="B Nazanin" pitchFamily="2" charset="-78"/>
            </a:endParaRPr>
          </a:p>
        </p:txBody>
      </p:sp>
      <p:sp>
        <p:nvSpPr>
          <p:cNvPr id="58372" name="Rectangle 6"/>
          <p:cNvSpPr txBox="1">
            <a:spLocks noGrp="1" noChangeArrowheads="1"/>
          </p:cNvSpPr>
          <p:nvPr/>
        </p:nvSpPr>
        <p:spPr bwMode="auto">
          <a:xfrm>
            <a:off x="0" y="6492875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fa-IR" sz="1600">
                <a:solidFill>
                  <a:srgbClr val="045C75"/>
                </a:solidFill>
                <a:cs typeface="B Nazanin" pitchFamily="2" charset="-78"/>
              </a:rPr>
              <a:t>53</a:t>
            </a:r>
            <a:endParaRPr lang="en-US" sz="1600">
              <a:solidFill>
                <a:srgbClr val="045C75"/>
              </a:solidFill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grpSp>
        <p:nvGrpSpPr>
          <p:cNvPr id="59396" name="Group 3"/>
          <p:cNvGrpSpPr>
            <a:grpSpLocks/>
          </p:cNvGrpSpPr>
          <p:nvPr/>
        </p:nvGrpSpPr>
        <p:grpSpPr bwMode="auto">
          <a:xfrm>
            <a:off x="0" y="0"/>
            <a:ext cx="9145588" cy="6858000"/>
            <a:chOff x="0" y="0"/>
            <a:chExt cx="9145588" cy="6858000"/>
          </a:xfrm>
        </p:grpSpPr>
        <p:pic>
          <p:nvPicPr>
            <p:cNvPr id="59399" name="Picture 4" descr="SectionBack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70"/>
            <a:stretch>
              <a:fillRect/>
            </a:stretch>
          </p:blipFill>
          <p:spPr bwMode="auto">
            <a:xfrm>
              <a:off x="0" y="381000"/>
              <a:ext cx="9145588" cy="60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400" name="Picture 4" descr="MasterborderTO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5588" cy="39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401" name="Picture 5" descr="MasterborderBOTTO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467475"/>
              <a:ext cx="9145588" cy="39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9397" name="Title 1"/>
          <p:cNvSpPr txBox="1">
            <a:spLocks/>
          </p:cNvSpPr>
          <p:nvPr/>
        </p:nvSpPr>
        <p:spPr bwMode="auto">
          <a:xfrm>
            <a:off x="685800" y="2895600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endParaRPr lang="fa-IR" sz="5400" b="1" i="1">
              <a:solidFill>
                <a:srgbClr val="7030A0"/>
              </a:solidFill>
              <a:latin typeface="Calibri" pitchFamily="34" charset="0"/>
              <a:cs typeface="B Nazanin" pitchFamily="2" charset="-78"/>
            </a:endParaRPr>
          </a:p>
          <a:p>
            <a:pPr algn="ctr"/>
            <a:endParaRPr lang="en-US" sz="4400">
              <a:solidFill>
                <a:srgbClr val="CC0000"/>
              </a:solidFill>
              <a:latin typeface="Calibri" pitchFamily="34" charset="0"/>
              <a:cs typeface="B Nazanin" pitchFamily="2" charset="-78"/>
            </a:endParaRPr>
          </a:p>
        </p:txBody>
      </p:sp>
      <p:sp>
        <p:nvSpPr>
          <p:cNvPr id="59398" name="Title 1"/>
          <p:cNvSpPr>
            <a:spLocks/>
          </p:cNvSpPr>
          <p:nvPr/>
        </p:nvSpPr>
        <p:spPr bwMode="auto">
          <a:xfrm>
            <a:off x="609600" y="25908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/>
          <a:p>
            <a:pPr algn="ctr" rtl="1"/>
            <a:r>
              <a:rPr lang="fa-IR" sz="6600" b="1" i="1" dirty="0" smtClean="0">
                <a:solidFill>
                  <a:srgbClr val="FF0000"/>
                </a:solidFill>
                <a:latin typeface="Calibri" pitchFamily="34" charset="0"/>
                <a:cs typeface="B Nazanin" pitchFamily="2" charset="-78"/>
              </a:rPr>
              <a:t>؟؟؟؟؟؟؟؟</a:t>
            </a:r>
            <a:endParaRPr lang="en-US" sz="6600" b="1" i="1" dirty="0">
              <a:solidFill>
                <a:srgbClr val="FF0000"/>
              </a:solidFill>
              <a:latin typeface="Calibri" pitchFamily="34" charset="0"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883952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ext Box 2"/>
          <p:cNvSpPr txBox="1">
            <a:spLocks noChangeArrowheads="1"/>
          </p:cNvSpPr>
          <p:nvPr/>
        </p:nvSpPr>
        <p:spPr bwMode="auto">
          <a:xfrm>
            <a:off x="304800" y="876300"/>
            <a:ext cx="8493125" cy="61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  <a:tab pos="5253038" algn="l"/>
                <a:tab pos="5910263" algn="l"/>
                <a:tab pos="6565900" algn="l"/>
                <a:tab pos="7223125" algn="l"/>
                <a:tab pos="78803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500" b="1">
                <a:solidFill>
                  <a:srgbClr val="000000"/>
                </a:solidFill>
              </a:rPr>
              <a:t>Resting muscle glycogen content before (PRE) and after (POST) 6 sessions of sprint interval training (SIT) or endurance training (ET) over 2 weeks *P ≤ 0.05 versus pre-training (main effect for time).</a:t>
            </a:r>
          </a:p>
        </p:txBody>
      </p:sp>
      <p:pic>
        <p:nvPicPr>
          <p:cNvPr id="276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1488" y="6205538"/>
            <a:ext cx="3101975" cy="6524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pic>
        <p:nvPicPr>
          <p:cNvPr id="27652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513" y="1471613"/>
            <a:ext cx="7804150" cy="39084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</p:pic>
      <p:sp>
        <p:nvSpPr>
          <p:cNvPr id="27653" name="Text Box 5"/>
          <p:cNvSpPr txBox="1">
            <a:spLocks noChangeArrowheads="1"/>
          </p:cNvSpPr>
          <p:nvPr/>
        </p:nvSpPr>
        <p:spPr bwMode="auto">
          <a:xfrm>
            <a:off x="671513" y="5972175"/>
            <a:ext cx="3917950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1100" b="1">
                <a:solidFill>
                  <a:srgbClr val="000000"/>
                </a:solidFill>
              </a:rPr>
              <a:t>Gibala M J et al. J Physiol 2006;575:901-911</a:t>
            </a:r>
          </a:p>
        </p:txBody>
      </p:sp>
      <p:sp>
        <p:nvSpPr>
          <p:cNvPr id="27654" name="Text Box 6"/>
          <p:cNvSpPr txBox="1">
            <a:spLocks noChangeArrowheads="1"/>
          </p:cNvSpPr>
          <p:nvPr/>
        </p:nvSpPr>
        <p:spPr bwMode="auto">
          <a:xfrm>
            <a:off x="98425" y="6613525"/>
            <a:ext cx="4930775" cy="3470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0" tIns="0" rIns="0" bIns="0"/>
          <a:lstStyle>
            <a:lvl1pPr marL="77788" indent="-77788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defTabSz="414338" eaLnBrk="0" hangingPunct="0"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defTabSz="414338" eaLnBrk="0" fontAlgn="base" hangingPunct="0">
              <a:spcBef>
                <a:spcPct val="0"/>
              </a:spcBef>
              <a:spcAft>
                <a:spcPct val="0"/>
              </a:spcAft>
              <a:tabLst>
                <a:tab pos="657225" algn="l"/>
                <a:tab pos="1312863" algn="l"/>
                <a:tab pos="1970088" algn="l"/>
                <a:tab pos="2627313" algn="l"/>
                <a:tab pos="3282950" algn="l"/>
                <a:tab pos="3940175" algn="l"/>
                <a:tab pos="4595813" algn="l"/>
              </a:tabLs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eaLnBrk="1">
              <a:lnSpc>
                <a:spcPct val="93000"/>
              </a:lnSpc>
              <a:buClr>
                <a:srgbClr val="000000"/>
              </a:buClr>
              <a:buSzPct val="45000"/>
              <a:buFont typeface="Wingdings" pitchFamily="2" charset="2"/>
              <a:buNone/>
            </a:pPr>
            <a:r>
              <a:rPr lang="en-GB" sz="900">
                <a:solidFill>
                  <a:srgbClr val="000000"/>
                </a:solidFill>
              </a:rPr>
              <a:t>©2006 by The Physiological Society</a:t>
            </a:r>
          </a:p>
        </p:txBody>
      </p:sp>
      <p:sp>
        <p:nvSpPr>
          <p:cNvPr id="27655" name="Rectangle 6"/>
          <p:cNvSpPr txBox="1">
            <a:spLocks noGrp="1" noChangeArrowheads="1"/>
          </p:cNvSpPr>
          <p:nvPr/>
        </p:nvSpPr>
        <p:spPr bwMode="auto">
          <a:xfrm>
            <a:off x="8382000" y="6492875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fa-IR" sz="1600">
                <a:solidFill>
                  <a:srgbClr val="045C75"/>
                </a:solidFill>
                <a:cs typeface="B Nazanin" pitchFamily="2" charset="-78"/>
              </a:rPr>
              <a:t>23</a:t>
            </a:r>
            <a:endParaRPr lang="en-US" sz="1600">
              <a:solidFill>
                <a:srgbClr val="045C75"/>
              </a:solidFill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2113511136"/>
      </p:ext>
    </p:extLst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838200" y="6419790"/>
            <a:ext cx="8305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 rtl="1"/>
            <a:r>
              <a:rPr lang="fa-IR" sz="2000" b="1" u="heavy" dirty="0" smtClean="0">
                <a:solidFill>
                  <a:schemeClr val="bg1"/>
                </a:solidFill>
                <a:cs typeface="B Lotus" pitchFamily="2" charset="-78"/>
              </a:rPr>
              <a:t>مقدمه</a:t>
            </a:r>
            <a:r>
              <a:rPr lang="fa-IR" sz="2000" b="1" dirty="0" smtClean="0">
                <a:solidFill>
                  <a:schemeClr val="bg1"/>
                </a:solidFill>
                <a:cs typeface="B Lotus" pitchFamily="2" charset="-78"/>
              </a:rPr>
              <a:t>    بیان مسئله    پیشینه    ضرورت    سوالات    اهداف    فرضیه ها    متغیرها    روش شناسی    </a:t>
            </a:r>
            <a:endParaRPr lang="en-US" sz="2000" b="1" dirty="0">
              <a:solidFill>
                <a:schemeClr val="bg1"/>
              </a:solidFill>
              <a:cs typeface="B Lotus" pitchFamily="2" charset="-78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0" y="6445190"/>
            <a:ext cx="3810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rtl="1"/>
            <a:r>
              <a:rPr lang="fa-IR" sz="2000" b="1" dirty="0" smtClean="0">
                <a:solidFill>
                  <a:schemeClr val="bg1"/>
                </a:solidFill>
                <a:cs typeface="B Lotus" pitchFamily="2" charset="-78"/>
              </a:rPr>
              <a:t>4</a:t>
            </a:r>
            <a:endParaRPr lang="en-US" sz="2000" b="1" dirty="0">
              <a:solidFill>
                <a:schemeClr val="bg1"/>
              </a:solidFill>
              <a:cs typeface="B Lotus" pitchFamily="2" charset="-78"/>
            </a:endParaRPr>
          </a:p>
        </p:txBody>
      </p:sp>
      <p:pic>
        <p:nvPicPr>
          <p:cNvPr id="17" name="Picture 10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906045"/>
            <a:ext cx="6781800" cy="52930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Rectangle 2"/>
          <p:cNvSpPr/>
          <p:nvPr/>
        </p:nvSpPr>
        <p:spPr>
          <a:xfrm>
            <a:off x="1981200" y="1600200"/>
            <a:ext cx="685800" cy="4495800"/>
          </a:xfrm>
          <a:prstGeom prst="rect">
            <a:avLst/>
          </a:prstGeom>
          <a:noFill/>
          <a:ln w="28575">
            <a:solidFill>
              <a:srgbClr val="FF33CC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789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rtl="1" eaLnBrk="1" hangingPunct="1"/>
            <a:r>
              <a:rPr lang="fa-IR" sz="4000" b="1" smtClean="0">
                <a:solidFill>
                  <a:srgbClr val="0000CC"/>
                </a:solidFill>
                <a:cs typeface="B Nazanin" pitchFamily="2" charset="-78"/>
              </a:rPr>
              <a:t>سیگنالینگ</a:t>
            </a:r>
            <a:r>
              <a:rPr lang="fa-IR" sz="4400" b="1" smtClean="0">
                <a:solidFill>
                  <a:srgbClr val="0000CC"/>
                </a:solidFill>
                <a:cs typeface="B Nazanin" pitchFamily="2" charset="-78"/>
              </a:rPr>
              <a:t> </a:t>
            </a:r>
            <a:r>
              <a:rPr lang="en-US" sz="400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HIT</a:t>
            </a:r>
          </a:p>
        </p:txBody>
      </p:sp>
      <p:pic>
        <p:nvPicPr>
          <p:cNvPr id="61443" name="Picture 4" descr="Untitled"/>
          <p:cNvPicPr>
            <a:picLocks noGrp="1" noChangeAspect="1" noChangeArrowheads="1"/>
          </p:cNvPicPr>
          <p:nvPr>
            <p:ph type="body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35125" y="1935163"/>
            <a:ext cx="5872163" cy="4389437"/>
          </a:xfrm>
          <a:noFill/>
        </p:spPr>
      </p:pic>
      <p:sp>
        <p:nvSpPr>
          <p:cNvPr id="61444" name="Rectangle 6"/>
          <p:cNvSpPr txBox="1">
            <a:spLocks noGrp="1" noChangeArrowheads="1"/>
          </p:cNvSpPr>
          <p:nvPr/>
        </p:nvSpPr>
        <p:spPr bwMode="auto">
          <a:xfrm>
            <a:off x="0" y="6492875"/>
            <a:ext cx="762000" cy="365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fa-IR" sz="1600">
                <a:solidFill>
                  <a:srgbClr val="045C75"/>
                </a:solidFill>
                <a:cs typeface="B Nazanin" pitchFamily="2" charset="-78"/>
              </a:rPr>
              <a:t>56</a:t>
            </a:r>
            <a:endParaRPr lang="en-US" sz="1600">
              <a:solidFill>
                <a:srgbClr val="045C75"/>
              </a:solidFill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6426030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grpSp>
        <p:nvGrpSpPr>
          <p:cNvPr id="59396" name="Group 3"/>
          <p:cNvGrpSpPr>
            <a:grpSpLocks/>
          </p:cNvGrpSpPr>
          <p:nvPr/>
        </p:nvGrpSpPr>
        <p:grpSpPr bwMode="auto">
          <a:xfrm>
            <a:off x="0" y="0"/>
            <a:ext cx="9145588" cy="6858000"/>
            <a:chOff x="0" y="0"/>
            <a:chExt cx="9145588" cy="6858000"/>
          </a:xfrm>
        </p:grpSpPr>
        <p:pic>
          <p:nvPicPr>
            <p:cNvPr id="59399" name="Picture 4" descr="SectionBack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70"/>
            <a:stretch>
              <a:fillRect/>
            </a:stretch>
          </p:blipFill>
          <p:spPr bwMode="auto">
            <a:xfrm>
              <a:off x="0" y="381000"/>
              <a:ext cx="9145588" cy="60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400" name="Picture 4" descr="MasterborderTO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5588" cy="39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401" name="Picture 5" descr="MasterborderBOTTO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467475"/>
              <a:ext cx="9145588" cy="39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9397" name="Title 1"/>
          <p:cNvSpPr txBox="1">
            <a:spLocks/>
          </p:cNvSpPr>
          <p:nvPr/>
        </p:nvSpPr>
        <p:spPr bwMode="auto">
          <a:xfrm>
            <a:off x="685800" y="2895600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endParaRPr lang="fa-IR" sz="5400" b="1" i="1">
              <a:solidFill>
                <a:srgbClr val="7030A0"/>
              </a:solidFill>
              <a:latin typeface="Calibri" pitchFamily="34" charset="0"/>
              <a:cs typeface="B Nazanin" pitchFamily="2" charset="-78"/>
            </a:endParaRPr>
          </a:p>
          <a:p>
            <a:pPr algn="ctr"/>
            <a:endParaRPr lang="en-US" sz="4400">
              <a:solidFill>
                <a:srgbClr val="CC0000"/>
              </a:solidFill>
              <a:latin typeface="Calibri" pitchFamily="34" charset="0"/>
              <a:cs typeface="B Nazanin" pitchFamily="2" charset="-78"/>
            </a:endParaRPr>
          </a:p>
        </p:txBody>
      </p:sp>
      <p:sp>
        <p:nvSpPr>
          <p:cNvPr id="59398" name="Title 1"/>
          <p:cNvSpPr>
            <a:spLocks/>
          </p:cNvSpPr>
          <p:nvPr/>
        </p:nvSpPr>
        <p:spPr bwMode="auto">
          <a:xfrm>
            <a:off x="609600" y="25908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/>
          <a:p>
            <a:pPr algn="ctr" rtl="1"/>
            <a:r>
              <a:rPr lang="fa-IR" sz="4000" b="1" i="1" dirty="0" smtClean="0">
                <a:solidFill>
                  <a:srgbClr val="0000CC"/>
                </a:solidFill>
                <a:latin typeface="Calibri" pitchFamily="34" charset="0"/>
                <a:cs typeface="B Nazanin" pitchFamily="2" charset="-78"/>
              </a:rPr>
              <a:t>بهبود اجرای هوازی</a:t>
            </a:r>
            <a:endParaRPr lang="en-US" sz="4000" b="1" i="1" dirty="0">
              <a:solidFill>
                <a:srgbClr val="0000CC"/>
              </a:solidFill>
              <a:latin typeface="Calibri" pitchFamily="34" charset="0"/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57200"/>
            <a:ext cx="8229600" cy="1143000"/>
          </a:xfrm>
        </p:spPr>
        <p:txBody>
          <a:bodyPr/>
          <a:lstStyle/>
          <a:p>
            <a:pPr algn="just" rtl="1" eaLnBrk="1" hangingPunct="1"/>
            <a:r>
              <a:rPr lang="fa-IR" sz="4000" b="1" smtClean="0">
                <a:solidFill>
                  <a:srgbClr val="0000CC"/>
                </a:solidFill>
                <a:cs typeface="B Nazanin" pitchFamily="2" charset="-78"/>
              </a:rPr>
              <a:t>سیگنالینگ سازگاري هاي مركزي</a:t>
            </a:r>
            <a:endParaRPr lang="en-US" sz="4000" b="1" smtClean="0">
              <a:solidFill>
                <a:srgbClr val="0000CC"/>
              </a:solidFill>
              <a:cs typeface="B Nazanin" pitchFamily="2" charset="-78"/>
            </a:endParaRPr>
          </a:p>
        </p:txBody>
      </p:sp>
      <p:pic>
        <p:nvPicPr>
          <p:cNvPr id="7577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81200" y="3657600"/>
            <a:ext cx="6477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Down Arrow 6"/>
          <p:cNvSpPr/>
          <p:nvPr/>
        </p:nvSpPr>
        <p:spPr>
          <a:xfrm>
            <a:off x="2209800" y="1981200"/>
            <a:ext cx="1524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" name="Rectangle 7"/>
          <p:cNvSpPr>
            <a:spLocks noChangeArrowheads="1"/>
          </p:cNvSpPr>
          <p:nvPr/>
        </p:nvSpPr>
        <p:spPr bwMode="auto">
          <a:xfrm>
            <a:off x="304800" y="1600200"/>
            <a:ext cx="38862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i="1">
                <a:latin typeface="Times New Roman" pitchFamily="18" charset="0"/>
                <a:cs typeface="Times New Roman" pitchFamily="18" charset="0"/>
              </a:rPr>
              <a:t>Laursen</a:t>
            </a:r>
            <a:r>
              <a:rPr lang="fa-IR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et al 2002</a:t>
            </a:r>
            <a:r>
              <a:rPr lang="fa-IR">
                <a:cs typeface="B Nazanin" pitchFamily="2" charset="-78"/>
              </a:rPr>
              <a:t>افزایش حجم پلاسما  </a:t>
            </a:r>
            <a:r>
              <a:rPr lang="en-US">
                <a:cs typeface="B Nazanin" pitchFamily="2" charset="-78"/>
              </a:rPr>
              <a:t> </a:t>
            </a:r>
            <a:r>
              <a:rPr lang="fa-IR">
                <a:cs typeface="B Nazanin" pitchFamily="2" charset="-78"/>
              </a:rPr>
              <a:t> </a:t>
            </a:r>
            <a:endParaRPr lang="en-US">
              <a:cs typeface="B Nazanin" pitchFamily="2" charset="-78"/>
            </a:endParaRPr>
          </a:p>
        </p:txBody>
      </p:sp>
      <p:sp>
        <p:nvSpPr>
          <p:cNvPr id="9" name="Rectangle 8"/>
          <p:cNvSpPr>
            <a:spLocks noChangeArrowheads="1"/>
          </p:cNvSpPr>
          <p:nvPr/>
        </p:nvSpPr>
        <p:spPr bwMode="auto">
          <a:xfrm>
            <a:off x="381000" y="2590800"/>
            <a:ext cx="3352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i="1"/>
              <a:t>Gillivray 2005</a:t>
            </a:r>
            <a:r>
              <a:rPr lang="fa-IR">
                <a:cs typeface="B Nazanin" pitchFamily="2" charset="-78"/>
              </a:rPr>
              <a:t>افزایش حجم ضربه ای  </a:t>
            </a:r>
            <a:r>
              <a:rPr lang="en-US">
                <a:cs typeface="B Nazanin" pitchFamily="2" charset="-78"/>
              </a:rPr>
              <a:t> </a:t>
            </a:r>
          </a:p>
        </p:txBody>
      </p:sp>
      <p:sp>
        <p:nvSpPr>
          <p:cNvPr id="10" name="Down Arrow 9"/>
          <p:cNvSpPr/>
          <p:nvPr/>
        </p:nvSpPr>
        <p:spPr>
          <a:xfrm>
            <a:off x="2209800" y="2895600"/>
            <a:ext cx="1524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2" name="Rectangle 11"/>
          <p:cNvSpPr>
            <a:spLocks noChangeArrowheads="1"/>
          </p:cNvSpPr>
          <p:nvPr/>
        </p:nvSpPr>
        <p:spPr bwMode="auto">
          <a:xfrm>
            <a:off x="457200" y="4114800"/>
            <a:ext cx="30353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n-US" i="1">
                <a:latin typeface="Times New Roman" pitchFamily="18" charset="0"/>
                <a:cs typeface="Times New Roman" pitchFamily="18" charset="0"/>
              </a:rPr>
              <a:t>Laursen</a:t>
            </a:r>
            <a:r>
              <a:rPr lang="fa-IR" i="1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2002</a:t>
            </a:r>
            <a:r>
              <a:rPr lang="fa-IR">
                <a:cs typeface="B Nazanin" pitchFamily="2" charset="-78"/>
              </a:rPr>
              <a:t>افزايش برون ده قلبی  </a:t>
            </a:r>
            <a:endParaRPr lang="en-US">
              <a:cs typeface="B Nazanin" pitchFamily="2" charset="-78"/>
            </a:endParaRPr>
          </a:p>
        </p:txBody>
      </p:sp>
      <p:sp>
        <p:nvSpPr>
          <p:cNvPr id="13" name="Down Arrow 12"/>
          <p:cNvSpPr/>
          <p:nvPr/>
        </p:nvSpPr>
        <p:spPr>
          <a:xfrm>
            <a:off x="4648200" y="3962400"/>
            <a:ext cx="1524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14" name="Rectangle 13"/>
          <p:cNvSpPr>
            <a:spLocks noChangeArrowheads="1"/>
          </p:cNvSpPr>
          <p:nvPr/>
        </p:nvSpPr>
        <p:spPr bwMode="auto">
          <a:xfrm>
            <a:off x="3352800" y="3657600"/>
            <a:ext cx="518160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fa-IR" dirty="0">
                <a:cs typeface="B Nazanin" pitchFamily="2" charset="-78"/>
              </a:rPr>
              <a:t>افزایش تعداد گلبول هاي قرمز و هموگلوبین</a:t>
            </a:r>
            <a:r>
              <a:rPr lang="en-US" dirty="0">
                <a:cs typeface="B Nazanin" pitchFamily="2" charset="-78"/>
              </a:rPr>
              <a:t>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Wilkinson</a:t>
            </a:r>
            <a:r>
              <a:rPr lang="en-US" dirty="0"/>
              <a:t> </a:t>
            </a:r>
            <a:r>
              <a:rPr lang="en-US" i="1" dirty="0">
                <a:latin typeface="Times New Roman" pitchFamily="18" charset="0"/>
                <a:cs typeface="Times New Roman" pitchFamily="18" charset="0"/>
              </a:rPr>
              <a:t>et al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2002</a:t>
            </a:r>
            <a:endParaRPr lang="fa-IR" i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578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43400" y="2895600"/>
            <a:ext cx="828675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6" name="Rectangle 15"/>
          <p:cNvSpPr>
            <a:spLocks noChangeArrowheads="1"/>
          </p:cNvSpPr>
          <p:nvPr/>
        </p:nvSpPr>
        <p:spPr bwMode="auto">
          <a:xfrm>
            <a:off x="3352800" y="4648200"/>
            <a:ext cx="54864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fa-IR">
                <a:cs typeface="B Nazanin" pitchFamily="2" charset="-78"/>
              </a:rPr>
              <a:t>افزایش در تفاوت اکسیژن سرخرگی- سیاهرگی</a:t>
            </a:r>
            <a:r>
              <a:rPr lang="en-US">
                <a:cs typeface="B Nazanin" pitchFamily="2" charset="-78"/>
              </a:rPr>
              <a:t>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Wilkinson</a:t>
            </a:r>
            <a:r>
              <a:rPr lang="en-US"/>
              <a:t>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et al 2002</a:t>
            </a:r>
            <a:endParaRPr lang="en-US">
              <a:cs typeface="B Nazanin" pitchFamily="2" charset="-78"/>
            </a:endParaRPr>
          </a:p>
        </p:txBody>
      </p:sp>
      <p:sp>
        <p:nvSpPr>
          <p:cNvPr id="19" name="Bent Arrow 18"/>
          <p:cNvSpPr/>
          <p:nvPr/>
        </p:nvSpPr>
        <p:spPr>
          <a:xfrm rot="10800000" flipH="1">
            <a:off x="2286000" y="4594225"/>
            <a:ext cx="914400" cy="38100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Down Arrow 19"/>
          <p:cNvSpPr/>
          <p:nvPr/>
        </p:nvSpPr>
        <p:spPr>
          <a:xfrm>
            <a:off x="4648200" y="5105400"/>
            <a:ext cx="152400" cy="6096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1" name="Rectangle 20"/>
          <p:cNvSpPr>
            <a:spLocks noChangeArrowheads="1"/>
          </p:cNvSpPr>
          <p:nvPr/>
        </p:nvSpPr>
        <p:spPr bwMode="auto">
          <a:xfrm>
            <a:off x="2057400" y="5715000"/>
            <a:ext cx="31464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 rtl="1"/>
            <a:r>
              <a:rPr lang="en-US">
                <a:latin typeface="Times New Roman" pitchFamily="18" charset="0"/>
                <a:cs typeface="Times New Roman" pitchFamily="18" charset="0"/>
              </a:rPr>
              <a:t>VO</a:t>
            </a:r>
            <a:r>
              <a:rPr lang="en-US" baseline="-25000">
                <a:latin typeface="Times New Roman" pitchFamily="18" charset="0"/>
                <a:cs typeface="Times New Roman" pitchFamily="18" charset="0"/>
              </a:rPr>
              <a:t>2max</a:t>
            </a:r>
            <a:r>
              <a:rPr lang="fa-IR" baseline="-2500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fa-IR">
                <a:latin typeface="Times New Roman" pitchFamily="18" charset="0"/>
                <a:cs typeface="B Nazanin" pitchFamily="2" charset="-78"/>
              </a:rPr>
              <a:t>افزایش    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Bailey et 2009 </a:t>
            </a:r>
            <a:endParaRPr lang="en-US"/>
          </a:p>
        </p:txBody>
      </p:sp>
      <p:sp>
        <p:nvSpPr>
          <p:cNvPr id="22" name="Bent Arrow 21"/>
          <p:cNvSpPr/>
          <p:nvPr/>
        </p:nvSpPr>
        <p:spPr>
          <a:xfrm rot="10800000" flipH="1">
            <a:off x="4648200" y="6096000"/>
            <a:ext cx="914400" cy="38100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pic>
        <p:nvPicPr>
          <p:cNvPr id="75781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5334000"/>
            <a:ext cx="100012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17"/>
          <p:cNvGrpSpPr/>
          <p:nvPr/>
        </p:nvGrpSpPr>
        <p:grpSpPr>
          <a:xfrm>
            <a:off x="1752600" y="533400"/>
            <a:ext cx="1143000" cy="1143000"/>
            <a:chOff x="152397" y="1905007"/>
            <a:chExt cx="1790346" cy="1790346"/>
          </a:xfrm>
          <a:solidFill>
            <a:srgbClr val="0000FF"/>
          </a:solidFill>
        </p:grpSpPr>
        <p:sp>
          <p:nvSpPr>
            <p:cNvPr id="23" name="Oval 22"/>
            <p:cNvSpPr/>
            <p:nvPr/>
          </p:nvSpPr>
          <p:spPr>
            <a:xfrm>
              <a:off x="152397" y="1905007"/>
              <a:ext cx="1790346" cy="1790346"/>
            </a:xfrm>
            <a:prstGeom prst="ellipse">
              <a:avLst/>
            </a:prstGeom>
            <a:grpFill/>
            <a:ln>
              <a:solidFill>
                <a:srgbClr val="0000FF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4" name="Oval 4"/>
            <p:cNvSpPr/>
            <p:nvPr/>
          </p:nvSpPr>
          <p:spPr>
            <a:xfrm>
              <a:off x="414587" y="2167197"/>
              <a:ext cx="1265966" cy="1265966"/>
            </a:xfrm>
            <a:prstGeom prst="rect">
              <a:avLst/>
            </a:prstGeom>
            <a:grpFill/>
            <a:ln>
              <a:solidFill>
                <a:srgbClr val="0000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50800" tIns="50800" rIns="50800" bIns="50800" spcCol="1270" anchor="ctr"/>
            <a:lstStyle/>
            <a:p>
              <a:pPr algn="ctr" defTabSz="1778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32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HIT</a:t>
              </a:r>
            </a:p>
          </p:txBody>
        </p:sp>
      </p:grpSp>
      <p:sp>
        <p:nvSpPr>
          <p:cNvPr id="62483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0" y="6492875"/>
            <a:ext cx="762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fa-IR" sz="1600" smtClean="0">
                <a:solidFill>
                  <a:srgbClr val="045C75"/>
                </a:solidFill>
                <a:cs typeface="B Nazanin" pitchFamily="2" charset="-78"/>
              </a:rPr>
              <a:t>57</a:t>
            </a:r>
            <a:endParaRPr lang="en-US" sz="1600" smtClean="0">
              <a:solidFill>
                <a:srgbClr val="045C75"/>
              </a:solidFill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 nodeType="clickPar">
                      <p:stCondLst>
                        <p:cond delay="indefinite"/>
                      </p:stCondLst>
                      <p:childTnLst>
                        <p:par>
                          <p:cTn id="3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757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 nodeType="clickPar">
                      <p:stCondLst>
                        <p:cond delay="indefinite"/>
                      </p:stCondLst>
                      <p:childTnLst>
                        <p:par>
                          <p:cTn id="4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757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 nodeType="clickPar">
                      <p:stCondLst>
                        <p:cond delay="indefinite"/>
                      </p:stCondLst>
                      <p:childTnLst>
                        <p:par>
                          <p:cTn id="5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2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 nodeType="clickPar">
                      <p:stCondLst>
                        <p:cond delay="indefinite"/>
                      </p:stCondLst>
                      <p:childTnLst>
                        <p:par>
                          <p:cTn id="5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 nodeType="clickPar">
                      <p:stCondLst>
                        <p:cond delay="indefinite"/>
                      </p:stCondLst>
                      <p:childTnLst>
                        <p:par>
                          <p:cTn id="6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 nodeType="clickPar">
                      <p:stCondLst>
                        <p:cond delay="indefinite"/>
                      </p:stCondLst>
                      <p:childTnLst>
                        <p:par>
                          <p:cTn id="6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 nodeType="clickPar">
                      <p:stCondLst>
                        <p:cond delay="indefinite"/>
                      </p:stCondLst>
                      <p:childTnLst>
                        <p:par>
                          <p:cTn id="7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 nodeType="clickPar">
                      <p:stCondLst>
                        <p:cond delay="indefinite"/>
                      </p:stCondLst>
                      <p:childTnLst>
                        <p:par>
                          <p:cTn id="7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8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2" dur="500"/>
                                        <p:tgtEl>
                                          <p:spTgt spid="757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7" grpId="0" animBg="1"/>
      <p:bldP spid="8" grpId="0"/>
      <p:bldP spid="9" grpId="0"/>
      <p:bldP spid="10" grpId="0" animBg="1"/>
      <p:bldP spid="12" grpId="0"/>
      <p:bldP spid="13" grpId="0" animBg="1"/>
      <p:bldP spid="14" grpId="0"/>
      <p:bldP spid="16" grpId="0"/>
      <p:bldP spid="19" grpId="0" animBg="1"/>
      <p:bldP spid="20" grpId="0" animBg="1"/>
      <p:bldP spid="21" grpId="0"/>
      <p:bldP spid="22" grpId="0" animBg="1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4400" y="0"/>
            <a:ext cx="8229600" cy="685800"/>
          </a:xfrm>
        </p:spPr>
        <p:txBody>
          <a:bodyPr/>
          <a:lstStyle/>
          <a:p>
            <a:pPr algn="ctr" rtl="1" eaLnBrk="1" hangingPunct="1"/>
            <a:r>
              <a:rPr lang="fa-IR" sz="4000" b="1" dirty="0" smtClean="0">
                <a:solidFill>
                  <a:srgbClr val="0000CC"/>
                </a:solidFill>
                <a:cs typeface="B Nazanin" pitchFamily="2" charset="-78"/>
              </a:rPr>
              <a:t>سیگنالینگ سازگاري هاي محيطي</a:t>
            </a:r>
            <a:endParaRPr lang="en-US" sz="4000" b="1" dirty="0" smtClean="0">
              <a:solidFill>
                <a:srgbClr val="0000CC"/>
              </a:solidFill>
              <a:cs typeface="B Nazanin" pitchFamily="2" charset="-78"/>
            </a:endParaRPr>
          </a:p>
        </p:txBody>
      </p:sp>
      <p:sp>
        <p:nvSpPr>
          <p:cNvPr id="18" name="Rectangle 17"/>
          <p:cNvSpPr>
            <a:spLocks noChangeArrowheads="1"/>
          </p:cNvSpPr>
          <p:nvPr/>
        </p:nvSpPr>
        <p:spPr bwMode="auto">
          <a:xfrm>
            <a:off x="1295400" y="3352800"/>
            <a:ext cx="1582738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i="1">
                <a:latin typeface="Times New Roman" pitchFamily="18" charset="0"/>
                <a:cs typeface="Times New Roman" pitchFamily="18" charset="0"/>
              </a:rPr>
              <a:t>Burgomaster</a:t>
            </a:r>
            <a:r>
              <a:rPr lang="fa-IR" i="1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 et al 2008</a:t>
            </a:r>
            <a:endParaRPr lang="en-US">
              <a:cs typeface="B Nazanin" pitchFamily="2" charset="-78"/>
            </a:endParaRPr>
          </a:p>
          <a:p>
            <a:pPr algn="ctr"/>
            <a:r>
              <a:rPr lang="fa-IR">
                <a:cs typeface="B Nazanin" pitchFamily="2" charset="-78"/>
              </a:rPr>
              <a:t>افزايش سوبستراهاي</a:t>
            </a:r>
          </a:p>
          <a:p>
            <a:pPr algn="ctr"/>
            <a:r>
              <a:rPr lang="fa-IR">
                <a:cs typeface="B Nazanin" pitchFamily="2" charset="-78"/>
              </a:rPr>
              <a:t> در دسترس عضله</a:t>
            </a:r>
            <a:endParaRPr lang="en-US">
              <a:cs typeface="B Nazanin" pitchFamily="2" charset="-78"/>
            </a:endParaRPr>
          </a:p>
        </p:txBody>
      </p:sp>
      <p:sp>
        <p:nvSpPr>
          <p:cNvPr id="23" name="Rectangle 22"/>
          <p:cNvSpPr>
            <a:spLocks noChangeArrowheads="1"/>
          </p:cNvSpPr>
          <p:nvPr/>
        </p:nvSpPr>
        <p:spPr bwMode="auto">
          <a:xfrm>
            <a:off x="5257800" y="3352800"/>
            <a:ext cx="1447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en-US" i="1">
                <a:latin typeface="Times New Roman" pitchFamily="18" charset="0"/>
                <a:cs typeface="Times New Roman" pitchFamily="18" charset="0"/>
              </a:rPr>
              <a:t>Barnett et al 2004</a:t>
            </a:r>
            <a:endParaRPr lang="fa-IR">
              <a:cs typeface="B Nazanin" pitchFamily="2" charset="-78"/>
            </a:endParaRPr>
          </a:p>
          <a:p>
            <a:pPr algn="ctr" rtl="1"/>
            <a:r>
              <a:rPr lang="fa-IR">
                <a:cs typeface="B Nazanin" pitchFamily="2" charset="-78"/>
              </a:rPr>
              <a:t>افزايش آنزيم هاي اکسايشي</a:t>
            </a:r>
          </a:p>
        </p:txBody>
      </p:sp>
      <p:sp>
        <p:nvSpPr>
          <p:cNvPr id="24" name="Rectangle 23"/>
          <p:cNvSpPr>
            <a:spLocks noChangeArrowheads="1"/>
          </p:cNvSpPr>
          <p:nvPr/>
        </p:nvSpPr>
        <p:spPr bwMode="auto">
          <a:xfrm>
            <a:off x="6934200" y="3124200"/>
            <a:ext cx="1395413" cy="1477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rtl="1"/>
            <a:endParaRPr lang="fa-IR">
              <a:cs typeface="B Nazanin" pitchFamily="2" charset="-78"/>
            </a:endParaRPr>
          </a:p>
          <a:p>
            <a:r>
              <a:rPr lang="en-US" i="1">
                <a:latin typeface="Times New Roman" pitchFamily="18" charset="0"/>
                <a:cs typeface="Times New Roman" pitchFamily="18" charset="0"/>
              </a:rPr>
              <a:t>Gibala et al</a:t>
            </a:r>
          </a:p>
          <a:p>
            <a:r>
              <a:rPr lang="en-US" i="1">
                <a:latin typeface="Times New Roman" pitchFamily="18" charset="0"/>
                <a:cs typeface="Times New Roman" pitchFamily="18" charset="0"/>
              </a:rPr>
              <a:t> 2006</a:t>
            </a:r>
            <a:endParaRPr lang="fa-IR">
              <a:latin typeface="Times New Roman" pitchFamily="18" charset="0"/>
              <a:cs typeface="Times New Roman" pitchFamily="18" charset="0"/>
            </a:endParaRPr>
          </a:p>
          <a:p>
            <a:pPr algn="ctr" rtl="1"/>
            <a:r>
              <a:rPr lang="fa-IR">
                <a:cs typeface="B Nazanin" pitchFamily="2" charset="-78"/>
              </a:rPr>
              <a:t>افزايش توانايي در</a:t>
            </a:r>
          </a:p>
          <a:p>
            <a:pPr algn="ctr" rtl="1"/>
            <a:r>
              <a:rPr lang="fa-IR">
                <a:cs typeface="B Nazanin" pitchFamily="2" charset="-78"/>
              </a:rPr>
              <a:t>بافر کردن 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baseline="30000">
                <a:latin typeface="Times New Roman" pitchFamily="18" charset="0"/>
                <a:cs typeface="Times New Roman" pitchFamily="18" charset="0"/>
              </a:rPr>
              <a:t>+</a:t>
            </a:r>
            <a:endParaRPr lang="en-US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Rectangle 24"/>
          <p:cNvSpPr>
            <a:spLocks noChangeArrowheads="1"/>
          </p:cNvSpPr>
          <p:nvPr/>
        </p:nvSpPr>
        <p:spPr bwMode="auto">
          <a:xfrm>
            <a:off x="3276600" y="3352800"/>
            <a:ext cx="15732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n-US" i="1">
                <a:latin typeface="Times New Roman" pitchFamily="18" charset="0"/>
                <a:cs typeface="Times New Roman" pitchFamily="18" charset="0"/>
              </a:rPr>
              <a:t>Gibala</a:t>
            </a:r>
          </a:p>
          <a:p>
            <a:r>
              <a:rPr lang="en-US" i="1">
                <a:latin typeface="Times New Roman" pitchFamily="18" charset="0"/>
                <a:cs typeface="Times New Roman" pitchFamily="18" charset="0"/>
              </a:rPr>
              <a:t> 2009</a:t>
            </a:r>
            <a:endParaRPr lang="fa-IR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fa-IR">
                <a:cs typeface="B Nazanin" pitchFamily="2" charset="-78"/>
              </a:rPr>
              <a:t>افزايش ماركرهاي</a:t>
            </a:r>
          </a:p>
          <a:p>
            <a:pPr algn="ctr"/>
            <a:r>
              <a:rPr lang="fa-IR">
                <a:cs typeface="B Nazanin" pitchFamily="2" charset="-78"/>
              </a:rPr>
              <a:t>بيوژنز ميتوكندريايي</a:t>
            </a:r>
            <a:endParaRPr lang="en-US">
              <a:cs typeface="B Nazanin" pitchFamily="2" charset="-78"/>
            </a:endParaRPr>
          </a:p>
        </p:txBody>
      </p:sp>
      <p:sp>
        <p:nvSpPr>
          <p:cNvPr id="27" name="Down Arrow 26"/>
          <p:cNvSpPr/>
          <p:nvPr/>
        </p:nvSpPr>
        <p:spPr>
          <a:xfrm rot="2187511">
            <a:off x="2736850" y="3054350"/>
            <a:ext cx="214313" cy="8826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8" name="Down Arrow 27"/>
          <p:cNvSpPr/>
          <p:nvPr/>
        </p:nvSpPr>
        <p:spPr>
          <a:xfrm>
            <a:off x="4191000" y="3152775"/>
            <a:ext cx="228600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29" name="Down Arrow 28"/>
          <p:cNvSpPr/>
          <p:nvPr/>
        </p:nvSpPr>
        <p:spPr>
          <a:xfrm rot="20495190">
            <a:off x="5081588" y="3133725"/>
            <a:ext cx="200025" cy="84455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0" name="Down Arrow 29"/>
          <p:cNvSpPr/>
          <p:nvPr/>
        </p:nvSpPr>
        <p:spPr>
          <a:xfrm rot="19714404">
            <a:off x="6651625" y="3195638"/>
            <a:ext cx="184150" cy="7207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778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52600" y="1752600"/>
            <a:ext cx="5334000" cy="153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Down Arrow Callout 31"/>
          <p:cNvSpPr/>
          <p:nvPr/>
        </p:nvSpPr>
        <p:spPr>
          <a:xfrm>
            <a:off x="1219200" y="4600575"/>
            <a:ext cx="6781800" cy="428625"/>
          </a:xfrm>
          <a:prstGeom prst="downArrowCallout">
            <a:avLst>
              <a:gd name="adj1" fmla="val 25000"/>
              <a:gd name="adj2" fmla="val 57143"/>
              <a:gd name="adj3" fmla="val 25000"/>
              <a:gd name="adj4" fmla="val 490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3" name="Rectangle 32"/>
          <p:cNvSpPr>
            <a:spLocks noChangeArrowheads="1"/>
          </p:cNvSpPr>
          <p:nvPr/>
        </p:nvSpPr>
        <p:spPr bwMode="auto">
          <a:xfrm>
            <a:off x="3429000" y="4953000"/>
            <a:ext cx="41148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rtl="1"/>
            <a:r>
              <a:rPr lang="en-US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Demarle et al 2003</a:t>
            </a:r>
            <a:r>
              <a:rPr lang="fa-IR">
                <a:latin typeface="Times New Roman" pitchFamily="18" charset="0"/>
                <a:cs typeface="B Nazanin" pitchFamily="2" charset="-78"/>
              </a:rPr>
              <a:t>بهبود كارايي عضلاني</a:t>
            </a:r>
            <a:endParaRPr lang="en-US"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35" name="Down Arrow 34"/>
          <p:cNvSpPr/>
          <p:nvPr/>
        </p:nvSpPr>
        <p:spPr>
          <a:xfrm>
            <a:off x="4495800" y="5300663"/>
            <a:ext cx="228600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6" name="Rectangle 35"/>
          <p:cNvSpPr>
            <a:spLocks noChangeArrowheads="1"/>
          </p:cNvSpPr>
          <p:nvPr/>
        </p:nvSpPr>
        <p:spPr bwMode="auto">
          <a:xfrm>
            <a:off x="3657600" y="6096000"/>
            <a:ext cx="40386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rtl="1"/>
            <a:r>
              <a:rPr lang="en-US">
                <a:latin typeface="Times New Roman" pitchFamily="18" charset="0"/>
                <a:cs typeface="B Nazanin" pitchFamily="2" charset="-78"/>
              </a:rPr>
              <a:t> </a:t>
            </a:r>
            <a:r>
              <a:rPr lang="en-US" i="1">
                <a:latin typeface="Times New Roman" pitchFamily="18" charset="0"/>
                <a:cs typeface="Times New Roman" pitchFamily="18" charset="0"/>
              </a:rPr>
              <a:t>Creer et al 2004 </a:t>
            </a:r>
            <a:r>
              <a:rPr lang="fa-IR">
                <a:latin typeface="Times New Roman" pitchFamily="18" charset="0"/>
                <a:cs typeface="B Nazanin" pitchFamily="2" charset="-78"/>
              </a:rPr>
              <a:t>آستانه لاكتات</a:t>
            </a:r>
            <a:endParaRPr lang="en-US"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37" name="Bent Arrow 36"/>
          <p:cNvSpPr/>
          <p:nvPr/>
        </p:nvSpPr>
        <p:spPr>
          <a:xfrm rot="10800000">
            <a:off x="3276600" y="6394450"/>
            <a:ext cx="1371600" cy="30480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pic>
        <p:nvPicPr>
          <p:cNvPr id="38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591175"/>
            <a:ext cx="1000125" cy="1266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" name="Rectangle 38"/>
          <p:cNvSpPr>
            <a:spLocks noChangeArrowheads="1"/>
          </p:cNvSpPr>
          <p:nvPr/>
        </p:nvSpPr>
        <p:spPr bwMode="auto">
          <a:xfrm>
            <a:off x="1371600" y="5657850"/>
            <a:ext cx="1828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rtl="1"/>
            <a:r>
              <a:rPr lang="en-US" i="1">
                <a:latin typeface="Times New Roman" pitchFamily="18" charset="0"/>
                <a:cs typeface="Times New Roman" pitchFamily="18" charset="0"/>
              </a:rPr>
              <a:t>Burgomaster et al 2005</a:t>
            </a:r>
            <a:endParaRPr lang="en-US">
              <a:latin typeface="Times New Roman" pitchFamily="18" charset="0"/>
              <a:cs typeface="B Nazanin" pitchFamily="2" charset="-78"/>
            </a:endParaRPr>
          </a:p>
          <a:p>
            <a:pPr algn="ctr" rtl="1"/>
            <a:r>
              <a:rPr lang="fa-IR">
                <a:latin typeface="Times New Roman" pitchFamily="18" charset="0"/>
                <a:cs typeface="B Nazanin" pitchFamily="2" charset="-78"/>
              </a:rPr>
              <a:t>تحمل فعاليت با </a:t>
            </a:r>
            <a:r>
              <a:rPr lang="en-US">
                <a:latin typeface="Times New Roman" pitchFamily="18" charset="0"/>
                <a:cs typeface="Times New Roman" pitchFamily="18" charset="0"/>
              </a:rPr>
              <a:t>VO</a:t>
            </a:r>
            <a:r>
              <a:rPr lang="en-US" baseline="-25000">
                <a:latin typeface="Times New Roman" pitchFamily="18" charset="0"/>
                <a:cs typeface="Times New Roman" pitchFamily="18" charset="0"/>
              </a:rPr>
              <a:t>2max</a:t>
            </a:r>
            <a:r>
              <a:rPr lang="fa-IR" baseline="-25000">
                <a:latin typeface="Times New Roman" pitchFamily="18" charset="0"/>
                <a:cs typeface="Times New Roman" pitchFamily="18" charset="0"/>
              </a:rPr>
              <a:t>%</a:t>
            </a:r>
            <a:r>
              <a:rPr lang="fa-IR">
                <a:latin typeface="Times New Roman" pitchFamily="18" charset="0"/>
                <a:cs typeface="B Nazanin" pitchFamily="2" charset="-78"/>
              </a:rPr>
              <a:t> بالاتر </a:t>
            </a:r>
            <a:endParaRPr lang="en-US">
              <a:latin typeface="Times New Roman" pitchFamily="18" charset="0"/>
              <a:cs typeface="B Nazanin" pitchFamily="2" charset="-78"/>
            </a:endParaRPr>
          </a:p>
        </p:txBody>
      </p:sp>
      <p:grpSp>
        <p:nvGrpSpPr>
          <p:cNvPr id="3" name="Group 18"/>
          <p:cNvGrpSpPr/>
          <p:nvPr/>
        </p:nvGrpSpPr>
        <p:grpSpPr>
          <a:xfrm>
            <a:off x="3810000" y="609600"/>
            <a:ext cx="1143000" cy="1143000"/>
            <a:chOff x="152397" y="1905007"/>
            <a:chExt cx="1790346" cy="1790346"/>
          </a:xfrm>
          <a:solidFill>
            <a:srgbClr val="66FF33"/>
          </a:solidFill>
        </p:grpSpPr>
        <p:sp>
          <p:nvSpPr>
            <p:cNvPr id="20" name="Oval 19"/>
            <p:cNvSpPr/>
            <p:nvPr/>
          </p:nvSpPr>
          <p:spPr>
            <a:xfrm>
              <a:off x="152397" y="1905007"/>
              <a:ext cx="1790346" cy="1790346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1" name="Oval 4"/>
            <p:cNvSpPr/>
            <p:nvPr/>
          </p:nvSpPr>
          <p:spPr>
            <a:xfrm>
              <a:off x="414587" y="2167197"/>
              <a:ext cx="1265966" cy="1265966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50800" tIns="50800" rIns="50800" bIns="50800" spcCol="1270" anchor="ctr"/>
            <a:lstStyle/>
            <a:p>
              <a:pPr algn="ctr" defTabSz="1778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32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HIT</a:t>
              </a:r>
            </a:p>
          </p:txBody>
        </p:sp>
      </p:grpSp>
      <p:sp>
        <p:nvSpPr>
          <p:cNvPr id="63508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8382000" y="6492875"/>
            <a:ext cx="762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fa-IR" sz="1600" smtClean="0">
                <a:solidFill>
                  <a:srgbClr val="045C75"/>
                </a:solidFill>
                <a:cs typeface="B Nazanin" pitchFamily="2" charset="-78"/>
              </a:rPr>
              <a:t>58</a:t>
            </a:r>
            <a:endParaRPr lang="en-US" sz="1600" smtClean="0">
              <a:solidFill>
                <a:srgbClr val="045C75"/>
              </a:solidFill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 nodeType="clickPar">
                      <p:stCondLst>
                        <p:cond delay="indefinite"/>
                      </p:stCondLst>
                      <p:childTnLst>
                        <p:par>
                          <p:cTn id="1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7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 nodeType="clickPar">
                      <p:stCondLst>
                        <p:cond delay="indefinite"/>
                      </p:stCondLst>
                      <p:childTnLst>
                        <p:par>
                          <p:cTn id="5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 nodeType="clickPar">
                      <p:stCondLst>
                        <p:cond delay="indefinite"/>
                      </p:stCondLst>
                      <p:childTnLst>
                        <p:par>
                          <p:cTn id="5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 nodeType="clickPar">
                      <p:stCondLst>
                        <p:cond delay="indefinite"/>
                      </p:stCondLst>
                      <p:childTnLst>
                        <p:par>
                          <p:cTn id="6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 nodeType="clickPar">
                      <p:stCondLst>
                        <p:cond delay="indefinite"/>
                      </p:stCondLst>
                      <p:childTnLst>
                        <p:par>
                          <p:cTn id="6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6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 nodeType="clickPar">
                      <p:stCondLst>
                        <p:cond delay="indefinite"/>
                      </p:stCondLst>
                      <p:childTnLst>
                        <p:par>
                          <p:cTn id="7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7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8" grpId="0"/>
      <p:bldP spid="23" grpId="0"/>
      <p:bldP spid="24" grpId="0"/>
      <p:bldP spid="25" grpId="0"/>
      <p:bldP spid="27" grpId="0" animBg="1"/>
      <p:bldP spid="28" grpId="0" animBg="1"/>
      <p:bldP spid="29" grpId="0" animBg="1"/>
      <p:bldP spid="30" grpId="0" animBg="1"/>
      <p:bldP spid="32" grpId="0" animBg="1"/>
      <p:bldP spid="33" grpId="0"/>
      <p:bldP spid="35" grpId="0" animBg="1"/>
      <p:bldP spid="36" grpId="0"/>
      <p:bldP spid="37" grpId="0" animBg="1"/>
      <p:bldP spid="39" grpId="0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8"/>
          <p:cNvGrpSpPr>
            <a:grpSpLocks/>
          </p:cNvGrpSpPr>
          <p:nvPr/>
        </p:nvGrpSpPr>
        <p:grpSpPr bwMode="auto">
          <a:xfrm>
            <a:off x="3657600" y="1371600"/>
            <a:ext cx="5133975" cy="3398838"/>
            <a:chOff x="304800" y="1258669"/>
            <a:chExt cx="7675043" cy="5613961"/>
          </a:xfrm>
        </p:grpSpPr>
        <p:sp>
          <p:nvSpPr>
            <p:cNvPr id="64542" name="Rectangle 17"/>
            <p:cNvSpPr>
              <a:spLocks noChangeArrowheads="1"/>
            </p:cNvSpPr>
            <p:nvPr/>
          </p:nvSpPr>
          <p:spPr bwMode="auto">
            <a:xfrm>
              <a:off x="1308771" y="3620870"/>
              <a:ext cx="1618148" cy="660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fa-IR" sz="1000" b="1">
                  <a:cs typeface="B Nazanin" pitchFamily="2" charset="-78"/>
                </a:rPr>
                <a:t>افزايش سوبستراهاي</a:t>
              </a:r>
            </a:p>
            <a:p>
              <a:pPr algn="ctr"/>
              <a:r>
                <a:rPr lang="fa-IR" sz="1000" b="1">
                  <a:cs typeface="B Nazanin" pitchFamily="2" charset="-78"/>
                </a:rPr>
                <a:t> در دسترس عضله</a:t>
              </a:r>
              <a:endParaRPr lang="en-US" sz="1000">
                <a:cs typeface="B Nazanin" pitchFamily="2" charset="-78"/>
              </a:endParaRPr>
            </a:p>
          </p:txBody>
        </p:sp>
        <p:sp>
          <p:nvSpPr>
            <p:cNvPr id="64543" name="Rectangle 22"/>
            <p:cNvSpPr>
              <a:spLocks noChangeArrowheads="1"/>
            </p:cNvSpPr>
            <p:nvPr/>
          </p:nvSpPr>
          <p:spPr bwMode="auto">
            <a:xfrm>
              <a:off x="4876801" y="3620870"/>
              <a:ext cx="1447800" cy="71180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rtl="1"/>
              <a:r>
                <a:rPr lang="fa-IR" sz="1100" b="1">
                  <a:cs typeface="B Nazanin" pitchFamily="2" charset="-78"/>
                </a:rPr>
                <a:t>افزايش آنزيم هاي اکسايشي</a:t>
              </a:r>
            </a:p>
          </p:txBody>
        </p:sp>
        <p:sp>
          <p:nvSpPr>
            <p:cNvPr id="64544" name="Rectangle 23"/>
            <p:cNvSpPr>
              <a:spLocks noChangeArrowheads="1"/>
            </p:cNvSpPr>
            <p:nvPr/>
          </p:nvSpPr>
          <p:spPr bwMode="auto">
            <a:xfrm>
              <a:off x="6548627" y="3620870"/>
              <a:ext cx="1431216" cy="660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 rtl="1"/>
              <a:r>
                <a:rPr lang="fa-IR" sz="1000" b="1">
                  <a:cs typeface="B Nazanin" pitchFamily="2" charset="-78"/>
                </a:rPr>
                <a:t>افزايش توانايي در</a:t>
              </a:r>
            </a:p>
            <a:p>
              <a:pPr algn="ctr" rtl="1"/>
              <a:r>
                <a:rPr lang="fa-IR" sz="1000" b="1">
                  <a:cs typeface="B Nazanin" pitchFamily="2" charset="-78"/>
                </a:rPr>
                <a:t>بافر کردن </a:t>
              </a:r>
              <a:r>
                <a:rPr lang="en-US" sz="1000">
                  <a:latin typeface="Times New Roman" pitchFamily="18" charset="0"/>
                  <a:cs typeface="Times New Roman" pitchFamily="18" charset="0"/>
                </a:rPr>
                <a:t>H</a:t>
              </a:r>
              <a:r>
                <a:rPr lang="en-US" sz="1000" baseline="30000">
                  <a:latin typeface="Times New Roman" pitchFamily="18" charset="0"/>
                  <a:cs typeface="Times New Roman" pitchFamily="18" charset="0"/>
                </a:rPr>
                <a:t>+</a:t>
              </a:r>
              <a:endParaRPr lang="en-US" sz="1000"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64545" name="Rectangle 24"/>
            <p:cNvSpPr>
              <a:spLocks noChangeArrowheads="1"/>
            </p:cNvSpPr>
            <p:nvPr/>
          </p:nvSpPr>
          <p:spPr bwMode="auto">
            <a:xfrm>
              <a:off x="3350780" y="3620870"/>
              <a:ext cx="1591786" cy="660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fa-IR" sz="1000" b="1">
                  <a:cs typeface="B Nazanin" pitchFamily="2" charset="-78"/>
                </a:rPr>
                <a:t>افزايش ماركرهاي</a:t>
              </a:r>
            </a:p>
            <a:p>
              <a:pPr algn="ctr"/>
              <a:r>
                <a:rPr lang="fa-IR" sz="1000" b="1">
                  <a:cs typeface="B Nazanin" pitchFamily="2" charset="-78"/>
                </a:rPr>
                <a:t>بيوژنز ميتوكندريايي</a:t>
              </a:r>
              <a:endParaRPr lang="en-US" sz="1000">
                <a:cs typeface="B Nazanin" pitchFamily="2" charset="-78"/>
              </a:endParaRPr>
            </a:p>
          </p:txBody>
        </p:sp>
        <p:sp>
          <p:nvSpPr>
            <p:cNvPr id="27" name="Down Arrow 26"/>
            <p:cNvSpPr/>
            <p:nvPr/>
          </p:nvSpPr>
          <p:spPr>
            <a:xfrm rot="2187511">
              <a:off x="2661423" y="2758522"/>
              <a:ext cx="213591" cy="886277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8" name="Down Arrow 27"/>
            <p:cNvSpPr/>
            <p:nvPr/>
          </p:nvSpPr>
          <p:spPr>
            <a:xfrm>
              <a:off x="4113843" y="2858163"/>
              <a:ext cx="230203" cy="839079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29" name="Down Arrow 28"/>
            <p:cNvSpPr/>
            <p:nvPr/>
          </p:nvSpPr>
          <p:spPr>
            <a:xfrm rot="20495190">
              <a:off x="5158067" y="2829320"/>
              <a:ext cx="199352" cy="844323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0" name="Down Arrow 29"/>
            <p:cNvSpPr/>
            <p:nvPr/>
          </p:nvSpPr>
          <p:spPr>
            <a:xfrm rot="19714404">
              <a:off x="6271114" y="2847674"/>
              <a:ext cx="182740" cy="721084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pic>
          <p:nvPicPr>
            <p:cNvPr id="64550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52600" y="1258669"/>
              <a:ext cx="5715000" cy="16391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Down Arrow Callout 31"/>
            <p:cNvSpPr/>
            <p:nvPr/>
          </p:nvSpPr>
          <p:spPr>
            <a:xfrm>
              <a:off x="1142553" y="4305573"/>
              <a:ext cx="6782707" cy="610955"/>
            </a:xfrm>
            <a:prstGeom prst="downArrowCallout">
              <a:avLst>
                <a:gd name="adj1" fmla="val 25000"/>
                <a:gd name="adj2" fmla="val 57143"/>
                <a:gd name="adj3" fmla="val 25000"/>
                <a:gd name="adj4" fmla="val 49067"/>
              </a:avLst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4552" name="Rectangle 32"/>
            <p:cNvSpPr>
              <a:spLocks noChangeArrowheads="1"/>
            </p:cNvSpPr>
            <p:nvPr/>
          </p:nvSpPr>
          <p:spPr bwMode="auto">
            <a:xfrm>
              <a:off x="2971799" y="4916268"/>
              <a:ext cx="3048000" cy="406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rtl="1"/>
              <a:r>
                <a:rPr lang="fa-IR" sz="1000" b="1">
                  <a:latin typeface="Times New Roman" pitchFamily="18" charset="0"/>
                  <a:cs typeface="B Nazanin" pitchFamily="2" charset="-78"/>
                </a:rPr>
                <a:t>بهبود كارايي عضلاني</a:t>
              </a:r>
              <a:endParaRPr lang="en-US" sz="1000" b="1">
                <a:latin typeface="Times New Roman" pitchFamily="18" charset="0"/>
                <a:cs typeface="B Nazanin" pitchFamily="2" charset="-78"/>
              </a:endParaRPr>
            </a:p>
          </p:txBody>
        </p:sp>
        <p:sp>
          <p:nvSpPr>
            <p:cNvPr id="35" name="Down Arrow 34"/>
            <p:cNvSpPr/>
            <p:nvPr/>
          </p:nvSpPr>
          <p:spPr>
            <a:xfrm>
              <a:off x="4419990" y="5220694"/>
              <a:ext cx="227831" cy="839079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4554" name="Rectangle 35"/>
            <p:cNvSpPr>
              <a:spLocks noChangeArrowheads="1"/>
            </p:cNvSpPr>
            <p:nvPr/>
          </p:nvSpPr>
          <p:spPr bwMode="auto">
            <a:xfrm>
              <a:off x="2895600" y="5983069"/>
              <a:ext cx="3048000" cy="4067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rtl="1"/>
              <a:r>
                <a:rPr lang="fa-IR" sz="1000" b="1">
                  <a:latin typeface="Times New Roman" pitchFamily="18" charset="0"/>
                  <a:cs typeface="B Nazanin" pitchFamily="2" charset="-78"/>
                </a:rPr>
                <a:t>آستانه لاكتات</a:t>
              </a:r>
              <a:endParaRPr lang="en-US" sz="1000" b="1">
                <a:latin typeface="Times New Roman" pitchFamily="18" charset="0"/>
                <a:cs typeface="B Nazanin" pitchFamily="2" charset="-78"/>
              </a:endParaRPr>
            </a:p>
          </p:txBody>
        </p:sp>
        <p:sp>
          <p:nvSpPr>
            <p:cNvPr id="37" name="Bent Arrow 36"/>
            <p:cNvSpPr/>
            <p:nvPr/>
          </p:nvSpPr>
          <p:spPr>
            <a:xfrm rot="10800000">
              <a:off x="3200147" y="6287896"/>
              <a:ext cx="1371730" cy="304166"/>
            </a:xfrm>
            <a:prstGeom prst="ben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pic>
          <p:nvPicPr>
            <p:cNvPr id="64556" name="Picture 5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04800" y="5525869"/>
              <a:ext cx="1000125" cy="1266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4557" name="Rectangle 38"/>
            <p:cNvSpPr>
              <a:spLocks noChangeArrowheads="1"/>
            </p:cNvSpPr>
            <p:nvPr/>
          </p:nvSpPr>
          <p:spPr bwMode="auto">
            <a:xfrm>
              <a:off x="1371600" y="6211669"/>
              <a:ext cx="1828799" cy="6609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 rtl="1"/>
              <a:r>
                <a:rPr lang="fa-IR" sz="1000" b="1">
                  <a:latin typeface="Times New Roman" pitchFamily="18" charset="0"/>
                  <a:cs typeface="B Nazanin" pitchFamily="2" charset="-78"/>
                </a:rPr>
                <a:t>تحمل فعاليت با </a:t>
              </a:r>
              <a:r>
                <a:rPr lang="en-US" sz="1000">
                  <a:latin typeface="Times New Roman" pitchFamily="18" charset="0"/>
                  <a:cs typeface="Times New Roman" pitchFamily="18" charset="0"/>
                </a:rPr>
                <a:t>VO</a:t>
              </a:r>
              <a:r>
                <a:rPr lang="en-US" sz="1000" baseline="-25000">
                  <a:latin typeface="Times New Roman" pitchFamily="18" charset="0"/>
                  <a:cs typeface="Times New Roman" pitchFamily="18" charset="0"/>
                </a:rPr>
                <a:t>2max</a:t>
              </a:r>
              <a:r>
                <a:rPr lang="fa-IR" sz="1000" baseline="-25000">
                  <a:latin typeface="Times New Roman" pitchFamily="18" charset="0"/>
                  <a:cs typeface="Times New Roman" pitchFamily="18" charset="0"/>
                </a:rPr>
                <a:t>%</a:t>
              </a:r>
              <a:r>
                <a:rPr lang="fa-IR" sz="1000" b="1">
                  <a:latin typeface="Times New Roman" pitchFamily="18" charset="0"/>
                  <a:cs typeface="B Nazanin" pitchFamily="2" charset="-78"/>
                </a:rPr>
                <a:t> بالاتر </a:t>
              </a:r>
              <a:endParaRPr lang="en-US" sz="1000" b="1">
                <a:latin typeface="Times New Roman" pitchFamily="18" charset="0"/>
                <a:cs typeface="B Nazanin" pitchFamily="2" charset="-78"/>
              </a:endParaRPr>
            </a:p>
          </p:txBody>
        </p:sp>
      </p:grpSp>
      <p:grpSp>
        <p:nvGrpSpPr>
          <p:cNvPr id="3" name="Group 47"/>
          <p:cNvGrpSpPr>
            <a:grpSpLocks/>
          </p:cNvGrpSpPr>
          <p:nvPr/>
        </p:nvGrpSpPr>
        <p:grpSpPr bwMode="auto">
          <a:xfrm>
            <a:off x="152400" y="1066800"/>
            <a:ext cx="3657600" cy="3581400"/>
            <a:chOff x="1371600" y="1600200"/>
            <a:chExt cx="4647298" cy="4876800"/>
          </a:xfrm>
        </p:grpSpPr>
        <p:pic>
          <p:nvPicPr>
            <p:cNvPr id="64528" name="Picture 3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981200" y="3657600"/>
              <a:ext cx="647700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" name="Down Arrow 20"/>
            <p:cNvSpPr/>
            <p:nvPr/>
          </p:nvSpPr>
          <p:spPr>
            <a:xfrm>
              <a:off x="2210695" y="1980660"/>
              <a:ext cx="151280" cy="6096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4530" name="Rectangle 21"/>
            <p:cNvSpPr>
              <a:spLocks noChangeArrowheads="1"/>
            </p:cNvSpPr>
            <p:nvPr/>
          </p:nvSpPr>
          <p:spPr bwMode="auto">
            <a:xfrm>
              <a:off x="1587625" y="1600200"/>
              <a:ext cx="1243904" cy="2918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fa-IR" sz="1000" b="1">
                  <a:cs typeface="B Nazanin" pitchFamily="2" charset="-78"/>
                </a:rPr>
                <a:t>افزایش حجم پلاسما </a:t>
              </a:r>
              <a:endParaRPr lang="en-US" sz="1000" b="1">
                <a:cs typeface="B Nazanin" pitchFamily="2" charset="-78"/>
              </a:endParaRPr>
            </a:p>
          </p:txBody>
        </p:sp>
        <p:sp>
          <p:nvSpPr>
            <p:cNvPr id="64531" name="Rectangle 25"/>
            <p:cNvSpPr>
              <a:spLocks noChangeArrowheads="1"/>
            </p:cNvSpPr>
            <p:nvPr/>
          </p:nvSpPr>
          <p:spPr bwMode="auto">
            <a:xfrm>
              <a:off x="1371600" y="2590800"/>
              <a:ext cx="1828800" cy="2918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ctr"/>
              <a:r>
                <a:rPr lang="fa-IR" sz="1000" b="1">
                  <a:cs typeface="B Nazanin" pitchFamily="2" charset="-78"/>
                </a:rPr>
                <a:t>افزایش حجم ضربه ای</a:t>
              </a:r>
              <a:endParaRPr lang="en-US" sz="1000" b="1">
                <a:cs typeface="B Nazanin" pitchFamily="2" charset="-78"/>
              </a:endParaRPr>
            </a:p>
          </p:txBody>
        </p:sp>
        <p:sp>
          <p:nvSpPr>
            <p:cNvPr id="31" name="Down Arrow 30"/>
            <p:cNvSpPr/>
            <p:nvPr/>
          </p:nvSpPr>
          <p:spPr>
            <a:xfrm>
              <a:off x="2210695" y="2895060"/>
              <a:ext cx="151280" cy="6096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4533" name="Rectangle 33"/>
            <p:cNvSpPr>
              <a:spLocks noChangeArrowheads="1"/>
            </p:cNvSpPr>
            <p:nvPr/>
          </p:nvSpPr>
          <p:spPr bwMode="auto">
            <a:xfrm>
              <a:off x="1663002" y="4219222"/>
              <a:ext cx="1299009" cy="2918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fa-IR" sz="1000" b="1">
                  <a:cs typeface="B Nazanin" pitchFamily="2" charset="-78"/>
                </a:rPr>
                <a:t>افزايش برون ده قلبی </a:t>
              </a:r>
              <a:endParaRPr lang="en-US" sz="1000" b="1">
                <a:cs typeface="B Nazanin" pitchFamily="2" charset="-78"/>
              </a:endParaRPr>
            </a:p>
          </p:txBody>
        </p:sp>
        <p:sp>
          <p:nvSpPr>
            <p:cNvPr id="40" name="Down Arrow 39"/>
            <p:cNvSpPr/>
            <p:nvPr/>
          </p:nvSpPr>
          <p:spPr>
            <a:xfrm>
              <a:off x="4647300" y="3962941"/>
              <a:ext cx="153296" cy="6096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4535" name="Rectangle 40"/>
            <p:cNvSpPr>
              <a:spLocks noChangeArrowheads="1"/>
            </p:cNvSpPr>
            <p:nvPr/>
          </p:nvSpPr>
          <p:spPr bwMode="auto">
            <a:xfrm>
              <a:off x="3903744" y="3677356"/>
              <a:ext cx="1704950" cy="2918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fa-IR" sz="1000" b="1">
                  <a:cs typeface="B Nazanin" pitchFamily="2" charset="-78"/>
                </a:rPr>
                <a:t>افزایش تعداد گلبول هاي قرمز</a:t>
              </a:r>
              <a:endParaRPr lang="en-US" sz="1000" b="1">
                <a:cs typeface="B Nazanin" pitchFamily="2" charset="-78"/>
              </a:endParaRPr>
            </a:p>
          </p:txBody>
        </p:sp>
        <p:pic>
          <p:nvPicPr>
            <p:cNvPr id="64536" name="Picture 4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43400" y="2895600"/>
              <a:ext cx="828675" cy="8477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4537" name="Rectangle 42"/>
            <p:cNvSpPr>
              <a:spLocks noChangeArrowheads="1"/>
            </p:cNvSpPr>
            <p:nvPr/>
          </p:nvSpPr>
          <p:spPr bwMode="auto">
            <a:xfrm>
              <a:off x="3467168" y="4670778"/>
              <a:ext cx="2551730" cy="2918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fa-IR" sz="1000" b="1">
                  <a:cs typeface="B Nazanin" pitchFamily="2" charset="-78"/>
                </a:rPr>
                <a:t>افزایش در تفاوت اکسیژن سرخرگی- سیاهرگی</a:t>
              </a:r>
              <a:endParaRPr lang="en-US" sz="1000" b="1">
                <a:cs typeface="B Nazanin" pitchFamily="2" charset="-78"/>
              </a:endParaRPr>
            </a:p>
          </p:txBody>
        </p:sp>
        <p:sp>
          <p:nvSpPr>
            <p:cNvPr id="44" name="Bent Arrow 43"/>
            <p:cNvSpPr/>
            <p:nvPr/>
          </p:nvSpPr>
          <p:spPr>
            <a:xfrm rot="10800000" flipH="1">
              <a:off x="2285327" y="4594158"/>
              <a:ext cx="915744" cy="380460"/>
            </a:xfrm>
            <a:prstGeom prst="ben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  <p:sp>
          <p:nvSpPr>
            <p:cNvPr id="45" name="Down Arrow 44"/>
            <p:cNvSpPr/>
            <p:nvPr/>
          </p:nvSpPr>
          <p:spPr>
            <a:xfrm>
              <a:off x="4647300" y="5106481"/>
              <a:ext cx="153296" cy="609600"/>
            </a:xfrm>
            <a:prstGeom prst="down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64540" name="Rectangle 45"/>
            <p:cNvSpPr>
              <a:spLocks noChangeArrowheads="1"/>
            </p:cNvSpPr>
            <p:nvPr/>
          </p:nvSpPr>
          <p:spPr bwMode="auto">
            <a:xfrm>
              <a:off x="4343400" y="5715001"/>
              <a:ext cx="661628" cy="2918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sz="1000" b="1">
                  <a:latin typeface="Times New Roman" pitchFamily="18" charset="0"/>
                  <a:cs typeface="Times New Roman" pitchFamily="18" charset="0"/>
                </a:rPr>
                <a:t>VO</a:t>
              </a:r>
              <a:r>
                <a:rPr lang="en-US" sz="1000" b="1" baseline="-25000">
                  <a:latin typeface="Times New Roman" pitchFamily="18" charset="0"/>
                  <a:cs typeface="Times New Roman" pitchFamily="18" charset="0"/>
                </a:rPr>
                <a:t>2max</a:t>
              </a:r>
              <a:endParaRPr lang="en-US" sz="1000" b="1"/>
            </a:p>
          </p:txBody>
        </p:sp>
        <p:sp>
          <p:nvSpPr>
            <p:cNvPr id="47" name="Bent Arrow 46"/>
            <p:cNvSpPr/>
            <p:nvPr/>
          </p:nvSpPr>
          <p:spPr>
            <a:xfrm rot="10800000" flipH="1">
              <a:off x="4647300" y="6096540"/>
              <a:ext cx="915744" cy="380460"/>
            </a:xfrm>
            <a:prstGeom prst="bentArrow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chemeClr val="tx1"/>
                </a:solidFill>
              </a:endParaRPr>
            </a:p>
          </p:txBody>
        </p:sp>
      </p:grpSp>
      <p:sp>
        <p:nvSpPr>
          <p:cNvPr id="49" name="Bent Arrow 48"/>
          <p:cNvSpPr/>
          <p:nvPr/>
        </p:nvSpPr>
        <p:spPr>
          <a:xfrm rot="10800000">
            <a:off x="4343400" y="4724400"/>
            <a:ext cx="533400" cy="53340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50" name="Bent Arrow 49"/>
          <p:cNvSpPr/>
          <p:nvPr/>
        </p:nvSpPr>
        <p:spPr>
          <a:xfrm rot="10800000" flipH="1">
            <a:off x="2971800" y="4800600"/>
            <a:ext cx="533400" cy="457200"/>
          </a:xfrm>
          <a:prstGeom prst="ben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>
              <a:solidFill>
                <a:schemeClr val="tx1"/>
              </a:solidFill>
            </a:endParaRPr>
          </a:p>
        </p:txBody>
      </p:sp>
      <p:sp>
        <p:nvSpPr>
          <p:cNvPr id="52" name="Rectangle 51"/>
          <p:cNvSpPr>
            <a:spLocks noChangeArrowheads="1"/>
          </p:cNvSpPr>
          <p:nvPr/>
        </p:nvSpPr>
        <p:spPr bwMode="auto">
          <a:xfrm>
            <a:off x="3505200" y="4953000"/>
            <a:ext cx="83820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fa-IR">
                <a:cs typeface="B Nazanin" pitchFamily="2" charset="-78"/>
              </a:rPr>
              <a:t>اجرا</a:t>
            </a:r>
            <a:endParaRPr lang="en-US">
              <a:cs typeface="B Nazanin" pitchFamily="2" charset="-78"/>
            </a:endParaRPr>
          </a:p>
        </p:txBody>
      </p:sp>
      <p:sp>
        <p:nvSpPr>
          <p:cNvPr id="53" name="Down Arrow 52"/>
          <p:cNvSpPr/>
          <p:nvPr/>
        </p:nvSpPr>
        <p:spPr>
          <a:xfrm>
            <a:off x="3810000" y="5410200"/>
            <a:ext cx="228600" cy="838200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4" name="Right Arrow 53"/>
          <p:cNvSpPr/>
          <p:nvPr/>
        </p:nvSpPr>
        <p:spPr>
          <a:xfrm>
            <a:off x="1752600" y="5715000"/>
            <a:ext cx="19050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55" name="Rectangle 54"/>
          <p:cNvSpPr>
            <a:spLocks noChangeArrowheads="1"/>
          </p:cNvSpPr>
          <p:nvPr/>
        </p:nvSpPr>
        <p:spPr bwMode="auto">
          <a:xfrm>
            <a:off x="381000" y="5562600"/>
            <a:ext cx="15240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 rtl="1"/>
            <a:r>
              <a:rPr lang="fa-IR">
                <a:latin typeface="Times New Roman" pitchFamily="18" charset="0"/>
                <a:cs typeface="B Nazanin" pitchFamily="2" charset="-78"/>
              </a:rPr>
              <a:t>بهبود كارايي حركت</a:t>
            </a:r>
            <a:endParaRPr lang="en-US">
              <a:latin typeface="Times New Roman" pitchFamily="18" charset="0"/>
              <a:cs typeface="B Nazanin" pitchFamily="2" charset="-78"/>
            </a:endParaRPr>
          </a:p>
        </p:txBody>
      </p:sp>
      <p:pic>
        <p:nvPicPr>
          <p:cNvPr id="78850" name="Picture 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029200"/>
            <a:ext cx="657225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885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24400" y="5867400"/>
            <a:ext cx="1066800" cy="8461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" name="Rectangle 55"/>
          <p:cNvSpPr>
            <a:spLocks noChangeArrowheads="1"/>
          </p:cNvSpPr>
          <p:nvPr/>
        </p:nvSpPr>
        <p:spPr bwMode="auto">
          <a:xfrm>
            <a:off x="3048000" y="6248400"/>
            <a:ext cx="1828800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fa-IR" b="1">
                <a:cs typeface="B Nazanin" pitchFamily="2" charset="-78"/>
              </a:rPr>
              <a:t>بهبود اجراي هوازي</a:t>
            </a:r>
          </a:p>
          <a:p>
            <a:pPr algn="ctr"/>
            <a:endParaRPr lang="en-US" b="1">
              <a:cs typeface="B Nazanin" pitchFamily="2" charset="-78"/>
            </a:endParaRPr>
          </a:p>
        </p:txBody>
      </p:sp>
      <p:grpSp>
        <p:nvGrpSpPr>
          <p:cNvPr id="4" name="Group 50"/>
          <p:cNvGrpSpPr/>
          <p:nvPr/>
        </p:nvGrpSpPr>
        <p:grpSpPr>
          <a:xfrm>
            <a:off x="3733800" y="685800"/>
            <a:ext cx="1143000" cy="1143000"/>
            <a:chOff x="152397" y="1905007"/>
            <a:chExt cx="1790346" cy="1790346"/>
          </a:xfrm>
          <a:solidFill>
            <a:srgbClr val="66FF33"/>
          </a:solidFill>
        </p:grpSpPr>
        <p:sp>
          <p:nvSpPr>
            <p:cNvPr id="57" name="Oval 56"/>
            <p:cNvSpPr/>
            <p:nvPr/>
          </p:nvSpPr>
          <p:spPr>
            <a:xfrm>
              <a:off x="152397" y="1905007"/>
              <a:ext cx="1790346" cy="1790346"/>
            </a:xfrm>
            <a:prstGeom prst="ellipse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8" name="Oval 4"/>
            <p:cNvSpPr/>
            <p:nvPr/>
          </p:nvSpPr>
          <p:spPr>
            <a:xfrm>
              <a:off x="414587" y="2167197"/>
              <a:ext cx="1265966" cy="1265966"/>
            </a:xfrm>
            <a:prstGeom prst="re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lIns="50800" tIns="50800" rIns="50800" bIns="50800" spcCol="1270" anchor="ctr"/>
            <a:lstStyle/>
            <a:p>
              <a:pPr algn="ctr" defTabSz="1778000">
                <a:lnSpc>
                  <a:spcPct val="90000"/>
                </a:lnSpc>
                <a:spcAft>
                  <a:spcPct val="35000"/>
                </a:spcAft>
                <a:defRPr/>
              </a:pPr>
              <a:r>
                <a:rPr lang="en-US" sz="3200" dirty="0">
                  <a:solidFill>
                    <a:schemeClr val="bg1"/>
                  </a:solidFill>
                  <a:latin typeface="Times New Roman" pitchFamily="18" charset="0"/>
                  <a:cs typeface="Times New Roman" pitchFamily="18" charset="0"/>
                </a:rPr>
                <a:t>HIT</a:t>
              </a:r>
            </a:p>
          </p:txBody>
        </p:sp>
      </p:grpSp>
      <p:sp>
        <p:nvSpPr>
          <p:cNvPr id="64526" name="Rectangle 6"/>
          <p:cNvSpPr>
            <a:spLocks noGrp="1" noChangeArrowheads="1"/>
          </p:cNvSpPr>
          <p:nvPr>
            <p:ph type="sldNum" sz="quarter" idx="12"/>
          </p:nvPr>
        </p:nvSpPr>
        <p:spPr bwMode="auto">
          <a:xfrm>
            <a:off x="0" y="6492875"/>
            <a:ext cx="762000" cy="36512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 eaLnBrk="1" hangingPunct="1"/>
            <a:r>
              <a:rPr lang="fa-IR" sz="1600" smtClean="0">
                <a:solidFill>
                  <a:srgbClr val="045C75"/>
                </a:solidFill>
                <a:cs typeface="B Nazanin" pitchFamily="2" charset="-78"/>
              </a:rPr>
              <a:t>59</a:t>
            </a:r>
            <a:endParaRPr lang="en-US" sz="1600" smtClean="0">
              <a:solidFill>
                <a:srgbClr val="045C75"/>
              </a:solidFill>
              <a:cs typeface="B Nazanin" pitchFamily="2" charset="-78"/>
            </a:endParaRPr>
          </a:p>
        </p:txBody>
      </p:sp>
      <p:sp>
        <p:nvSpPr>
          <p:cNvPr id="5" name="Title 1"/>
          <p:cNvSpPr>
            <a:spLocks/>
          </p:cNvSpPr>
          <p:nvPr/>
        </p:nvSpPr>
        <p:spPr bwMode="auto">
          <a:xfrm>
            <a:off x="152400" y="0"/>
            <a:ext cx="8991600" cy="685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/>
          <a:p>
            <a:pPr algn="ctr" rtl="1"/>
            <a:r>
              <a:rPr lang="fa-IR" sz="4000" b="1">
                <a:solidFill>
                  <a:srgbClr val="0000CC"/>
                </a:solidFill>
                <a:latin typeface="Calibri" pitchFamily="34" charset="0"/>
                <a:cs typeface="B Nazanin" pitchFamily="2" charset="-78"/>
              </a:rPr>
              <a:t>تعامل سازگاري هاي مرکزی و محيطي</a:t>
            </a:r>
            <a:endParaRPr lang="en-US" sz="4000" b="1">
              <a:solidFill>
                <a:srgbClr val="0000CC"/>
              </a:solidFill>
              <a:latin typeface="Calibri" pitchFamily="34" charset="0"/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 nodeType="clickPar">
                      <p:stCondLst>
                        <p:cond delay="indefinite"/>
                      </p:stCondLst>
                      <p:childTnLst>
                        <p:par>
                          <p:cTn id="3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788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 nodeType="clickPar">
                      <p:stCondLst>
                        <p:cond delay="indefinite"/>
                      </p:stCondLst>
                      <p:childTnLst>
                        <p:par>
                          <p:cTn id="4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788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 nodeType="clickPar">
                      <p:stCondLst>
                        <p:cond delay="indefinite"/>
                      </p:stCondLst>
                      <p:childTnLst>
                        <p:par>
                          <p:cTn id="5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 animBg="1"/>
      <p:bldP spid="52" grpId="0"/>
      <p:bldP spid="53" grpId="0" animBg="1"/>
      <p:bldP spid="54" grpId="0" animBg="1"/>
      <p:bldP spid="55" grpId="0"/>
      <p:bldP spid="56" grpId="0"/>
      <p:bldP spid="5" grpId="0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grpSp>
        <p:nvGrpSpPr>
          <p:cNvPr id="59396" name="Group 3"/>
          <p:cNvGrpSpPr>
            <a:grpSpLocks/>
          </p:cNvGrpSpPr>
          <p:nvPr/>
        </p:nvGrpSpPr>
        <p:grpSpPr bwMode="auto">
          <a:xfrm>
            <a:off x="0" y="0"/>
            <a:ext cx="9145588" cy="6858000"/>
            <a:chOff x="0" y="0"/>
            <a:chExt cx="9145588" cy="6858000"/>
          </a:xfrm>
        </p:grpSpPr>
        <p:pic>
          <p:nvPicPr>
            <p:cNvPr id="59399" name="Picture 4" descr="SectionBack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70"/>
            <a:stretch>
              <a:fillRect/>
            </a:stretch>
          </p:blipFill>
          <p:spPr bwMode="auto">
            <a:xfrm>
              <a:off x="0" y="381000"/>
              <a:ext cx="9145588" cy="60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400" name="Picture 4" descr="MasterborderTO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5588" cy="39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401" name="Picture 5" descr="MasterborderBOTTO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467475"/>
              <a:ext cx="9145588" cy="39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9397" name="Title 1"/>
          <p:cNvSpPr txBox="1">
            <a:spLocks/>
          </p:cNvSpPr>
          <p:nvPr/>
        </p:nvSpPr>
        <p:spPr bwMode="auto">
          <a:xfrm>
            <a:off x="685800" y="2895600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endParaRPr lang="fa-IR" sz="5400" b="1" i="1">
              <a:solidFill>
                <a:srgbClr val="7030A0"/>
              </a:solidFill>
              <a:latin typeface="Calibri" pitchFamily="34" charset="0"/>
              <a:cs typeface="B Nazanin" pitchFamily="2" charset="-78"/>
            </a:endParaRPr>
          </a:p>
          <a:p>
            <a:pPr algn="ctr"/>
            <a:endParaRPr lang="en-US" sz="4400">
              <a:solidFill>
                <a:srgbClr val="CC0000"/>
              </a:solidFill>
              <a:latin typeface="Calibri" pitchFamily="34" charset="0"/>
              <a:cs typeface="B Nazanin" pitchFamily="2" charset="-78"/>
            </a:endParaRPr>
          </a:p>
        </p:txBody>
      </p:sp>
      <p:sp>
        <p:nvSpPr>
          <p:cNvPr id="59398" name="Title 1"/>
          <p:cNvSpPr>
            <a:spLocks/>
          </p:cNvSpPr>
          <p:nvPr/>
        </p:nvSpPr>
        <p:spPr bwMode="auto">
          <a:xfrm>
            <a:off x="609600" y="25908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/>
          <a:p>
            <a:pPr algn="ctr" rtl="1"/>
            <a:r>
              <a:rPr lang="fa-IR" sz="4000" b="1" i="1" dirty="0" smtClean="0">
                <a:solidFill>
                  <a:srgbClr val="0000CC"/>
                </a:solidFill>
                <a:latin typeface="Calibri" pitchFamily="34" charset="0"/>
                <a:cs typeface="B Nazanin" pitchFamily="2" charset="-78"/>
              </a:rPr>
              <a:t>بهبود اجرای بی هوازی</a:t>
            </a:r>
            <a:endParaRPr lang="en-US" sz="4000" b="1" i="1" dirty="0">
              <a:solidFill>
                <a:srgbClr val="0000CC"/>
              </a:solidFill>
              <a:latin typeface="Calibri" pitchFamily="34" charset="0"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143305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553200" y="1295400"/>
            <a:ext cx="2286000" cy="47683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5" name="Rectangle 4"/>
          <p:cNvSpPr/>
          <p:nvPr/>
        </p:nvSpPr>
        <p:spPr>
          <a:xfrm>
            <a:off x="2514600" y="838200"/>
            <a:ext cx="4956695" cy="62170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fa-IR" sz="3200" b="1" dirty="0" smtClean="0">
                <a:solidFill>
                  <a:srgbClr val="7030A0"/>
                </a:solidFill>
                <a:latin typeface="+mj-lt"/>
                <a:ea typeface="+mj-ea"/>
                <a:cs typeface="B Nazanin" pitchFamily="2" charset="-78"/>
              </a:rPr>
              <a:t>سازگاری های عصبی عضلانی</a:t>
            </a:r>
            <a:endParaRPr lang="en-US" sz="3200" b="1" dirty="0" smtClean="0">
              <a:solidFill>
                <a:srgbClr val="7030A0"/>
              </a:solidFill>
              <a:latin typeface="+mj-lt"/>
              <a:ea typeface="+mj-ea"/>
              <a:cs typeface="B Nazanin" pitchFamily="2" charset="-78"/>
            </a:endParaRPr>
          </a:p>
          <a:p>
            <a:pPr algn="ctr"/>
            <a:endParaRPr lang="en-US" sz="2400" dirty="0" smtClean="0">
              <a:cs typeface="B Nazanin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fa-IR" dirty="0" smtClean="0">
                <a:cs typeface="B Nazanin" pitchFamily="2" charset="-78"/>
              </a:rPr>
              <a:t>افزایش واحدهای حرکتی</a:t>
            </a:r>
            <a:endParaRPr lang="en-US" dirty="0" smtClean="0">
              <a:cs typeface="B Nazanin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fa-IR" dirty="0" smtClean="0">
                <a:cs typeface="B Nazanin" pitchFamily="2" charset="-78"/>
              </a:rPr>
              <a:t>افزایش تواتر فعال شدن واحدهای حرکتی</a:t>
            </a:r>
            <a:endParaRPr lang="en-US" dirty="0" smtClean="0">
              <a:cs typeface="B Nazanin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fa-IR" dirty="0" smtClean="0">
                <a:cs typeface="B Nazanin" pitchFamily="2" charset="-78"/>
              </a:rPr>
              <a:t>افزایش تواتر تحریک</a:t>
            </a:r>
            <a:endParaRPr lang="en-US" dirty="0" smtClean="0">
              <a:cs typeface="B Nazanin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fa-IR" dirty="0" smtClean="0">
                <a:cs typeface="B Nazanin" pitchFamily="2" charset="-78"/>
              </a:rPr>
              <a:t>افزایش سرعت هدایت عصبی </a:t>
            </a:r>
            <a:endParaRPr lang="en-US" dirty="0" smtClean="0">
              <a:cs typeface="B Nazanin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fa-IR" dirty="0" smtClean="0">
                <a:cs typeface="B Nazanin" pitchFamily="2" charset="-78"/>
              </a:rPr>
              <a:t>افزایش سرعت هدایت عضلانی </a:t>
            </a:r>
            <a:endParaRPr lang="en-US" dirty="0" smtClean="0">
              <a:cs typeface="B Nazanin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fa-IR" dirty="0" smtClean="0">
                <a:cs typeface="B Nazanin" pitchFamily="2" charset="-78"/>
              </a:rPr>
              <a:t>همزماني واحدهاي حركتي</a:t>
            </a:r>
            <a:endParaRPr lang="en-US" dirty="0" smtClean="0">
              <a:cs typeface="B Nazanin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fa-IR" dirty="0" smtClean="0">
                <a:cs typeface="B Nazanin" pitchFamily="2" charset="-78"/>
              </a:rPr>
              <a:t>الگوی فعال سازی واحدهای حرکتی</a:t>
            </a:r>
            <a:endParaRPr lang="en-US" dirty="0" smtClean="0">
              <a:cs typeface="B Nazanin" pitchFamily="2" charset="-78"/>
            </a:endParaRPr>
          </a:p>
          <a:p>
            <a:pPr algn="ctr" rtl="1">
              <a:lnSpc>
                <a:spcPct val="150000"/>
              </a:lnSpc>
            </a:pPr>
            <a:r>
              <a:rPr lang="fa-IR" dirty="0" smtClean="0">
                <a:cs typeface="B Nazanin" pitchFamily="2" charset="-78"/>
              </a:rPr>
              <a:t>مهار عصبي</a:t>
            </a:r>
            <a:endParaRPr lang="en-US" dirty="0" smtClean="0">
              <a:cs typeface="B Nazanin" pitchFamily="2" charset="-78"/>
            </a:endParaRPr>
          </a:p>
          <a:p>
            <a:pPr algn="ctr"/>
            <a:endParaRPr lang="en-US" dirty="0" smtClean="0">
              <a:cs typeface="B Nazanin" pitchFamily="2" charset="-78"/>
            </a:endParaRPr>
          </a:p>
          <a:p>
            <a:pPr algn="ctr"/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Jansson</a:t>
            </a:r>
            <a:r>
              <a:rPr lang="en-US" sz="2000" dirty="0" smtClean="0"/>
              <a:t>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et al 1990</a:t>
            </a:r>
          </a:p>
          <a:p>
            <a:pPr algn="ctr"/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Ross</a:t>
            </a:r>
            <a:r>
              <a:rPr lang="en-US" sz="2000" dirty="0" smtClean="0"/>
              <a:t>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et al 2001</a:t>
            </a:r>
          </a:p>
          <a:p>
            <a:pPr algn="ctr"/>
            <a:r>
              <a:rPr lang="en-US" sz="2000" i="1" dirty="0" err="1" smtClean="0">
                <a:latin typeface="Times New Roman" pitchFamily="18" charset="0"/>
                <a:cs typeface="Times New Roman" pitchFamily="18" charset="0"/>
              </a:rPr>
              <a:t>Creer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 et al 2004</a:t>
            </a:r>
            <a:endParaRPr lang="en-US" sz="2000" dirty="0" smtClean="0">
              <a:cs typeface="B Nazanin" pitchFamily="2" charset="-78"/>
            </a:endParaRPr>
          </a:p>
          <a:p>
            <a:pPr algn="ctr"/>
            <a:r>
              <a:rPr lang="fa-IR" sz="2000" dirty="0" smtClean="0">
                <a:cs typeface="B Nazanin" pitchFamily="2" charset="-78"/>
              </a:rPr>
              <a:t> </a:t>
            </a:r>
            <a:endParaRPr lang="en-US" sz="2000" dirty="0" smtClean="0">
              <a:cs typeface="B Nazanin" pitchFamily="2" charset="-78"/>
            </a:endParaRPr>
          </a:p>
          <a:p>
            <a:pPr algn="ctr"/>
            <a:endParaRPr lang="en-US" sz="2400" dirty="0">
              <a:cs typeface="B Nazanin" pitchFamily="2" charset="-78"/>
            </a:endParaRP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0" y="2286000"/>
            <a:ext cx="3590925" cy="28745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0" y="6492875"/>
            <a:ext cx="762000" cy="365125"/>
          </a:xfrm>
        </p:spPr>
        <p:txBody>
          <a:bodyPr/>
          <a:lstStyle/>
          <a:p>
            <a:pPr algn="ctr">
              <a:defRPr/>
            </a:pPr>
            <a:r>
              <a:rPr lang="fa-IR" sz="1600" dirty="0" smtClean="0">
                <a:cs typeface="B Nazanin" pitchFamily="2" charset="-78"/>
              </a:rPr>
              <a:t>42</a:t>
            </a:r>
            <a:endParaRPr lang="en-US" sz="1600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703669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5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allAtOnce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615150" y="5257800"/>
            <a:ext cx="3841373" cy="218521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r>
              <a:rPr lang="fa-IR" sz="2400" dirty="0" smtClean="0">
                <a:latin typeface="Times New Roman" pitchFamily="18" charset="0"/>
                <a:cs typeface="B Nazanin" pitchFamily="2" charset="-78"/>
              </a:rPr>
              <a:t>افزايش سوبستراهاي در دسترس عضله</a:t>
            </a:r>
            <a:endParaRPr lang="en-US" sz="2400" dirty="0" smtClean="0">
              <a:latin typeface="Times New Roman" pitchFamily="18" charset="0"/>
              <a:cs typeface="B Nazanin" pitchFamily="2" charset="-78"/>
            </a:endParaRPr>
          </a:p>
          <a:p>
            <a:pPr algn="r" rtl="1">
              <a:buFont typeface="Arial" pitchFamily="34" charset="0"/>
              <a:buChar char="•"/>
            </a:pPr>
            <a:r>
              <a:rPr lang="fa-IR" sz="2000" dirty="0" smtClean="0">
                <a:latin typeface="Times New Roman" pitchFamily="18" charset="0"/>
                <a:cs typeface="B Nazanin" pitchFamily="2" charset="-78"/>
              </a:rPr>
              <a:t>افزايش فسفوکراتين</a:t>
            </a:r>
            <a:endParaRPr lang="en-US" sz="2000" dirty="0" smtClean="0">
              <a:latin typeface="Times New Roman" pitchFamily="18" charset="0"/>
              <a:cs typeface="B Nazanin" pitchFamily="2" charset="-78"/>
            </a:endParaRPr>
          </a:p>
          <a:p>
            <a:pPr algn="r" rtl="1">
              <a:buFont typeface="Arial" pitchFamily="34" charset="0"/>
              <a:buChar char="•"/>
            </a:pPr>
            <a:r>
              <a:rPr lang="fa-IR" sz="2000" dirty="0" smtClean="0">
                <a:latin typeface="Times New Roman" pitchFamily="18" charset="0"/>
                <a:cs typeface="B Nazanin" pitchFamily="2" charset="-78"/>
              </a:rPr>
              <a:t>افزايش گليکوژن عضلاني</a:t>
            </a:r>
            <a:endParaRPr lang="en-US" sz="2000" dirty="0" smtClean="0">
              <a:latin typeface="Times New Roman" pitchFamily="18" charset="0"/>
              <a:cs typeface="B Nazanin" pitchFamily="2" charset="-78"/>
            </a:endParaRPr>
          </a:p>
          <a:p>
            <a:r>
              <a:rPr lang="fa-IR" sz="2000" i="1" dirty="0" smtClean="0">
                <a:latin typeface="Times New Roman" pitchFamily="18" charset="0"/>
                <a:cs typeface="B Nazanin" pitchFamily="2" charset="-78"/>
              </a:rPr>
              <a:t> 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Burgomaster et al 2005</a:t>
            </a:r>
            <a:endParaRPr lang="en-US" sz="2000" i="1" dirty="0" smtClean="0">
              <a:latin typeface="Times New Roman" pitchFamily="18" charset="0"/>
              <a:cs typeface="B Nazanin" pitchFamily="2" charset="-78"/>
            </a:endParaRPr>
          </a:p>
          <a:p>
            <a:pPr algn="l"/>
            <a:endParaRPr lang="fa-IR" sz="2400" dirty="0" smtClean="0">
              <a:latin typeface="Times New Roman" pitchFamily="18" charset="0"/>
              <a:cs typeface="B Nazanin" pitchFamily="2" charset="-78"/>
            </a:endParaRPr>
          </a:p>
          <a:p>
            <a:pPr algn="r" rtl="1"/>
            <a:endParaRPr lang="fa-IR" sz="2400" dirty="0" smtClean="0"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28600" y="5349895"/>
            <a:ext cx="3352799" cy="150810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fa-IR" sz="2400" dirty="0" smtClean="0">
                <a:cs typeface="B Nazanin" pitchFamily="2" charset="-78"/>
              </a:rPr>
              <a:t>افزايش آنزيم هاي بی هوازی</a:t>
            </a:r>
            <a:endParaRPr lang="en-US" sz="2400" dirty="0" smtClean="0">
              <a:cs typeface="B Nazanin" pitchFamily="2" charset="-78"/>
            </a:endParaRPr>
          </a:p>
          <a:p>
            <a:pPr algn="ctr" rtl="1"/>
            <a:endParaRPr lang="en-US" sz="2400" dirty="0" smtClean="0">
              <a:cs typeface="B Nazanin" pitchFamily="2" charset="-78"/>
            </a:endParaRPr>
          </a:p>
          <a:p>
            <a:pPr rtl="1"/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MacDougall</a:t>
            </a:r>
            <a:r>
              <a:rPr lang="en-US" sz="2000" dirty="0" smtClean="0"/>
              <a:t> </a:t>
            </a: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et al 1998</a:t>
            </a:r>
            <a:endParaRPr lang="en-US" sz="2000" dirty="0" smtClean="0">
              <a:latin typeface="Times New Roman" pitchFamily="18" charset="0"/>
              <a:cs typeface="B Nazanin" pitchFamily="2" charset="-78"/>
            </a:endParaRPr>
          </a:p>
          <a:p>
            <a:pPr algn="ctr" rtl="1"/>
            <a:endParaRPr lang="fa-IR" sz="2400" dirty="0" smtClean="0">
              <a:cs typeface="B Nazanin" pitchFamily="2" charset="-78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305800" y="1066800"/>
            <a:ext cx="657225" cy="137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Rectangle 8"/>
          <p:cNvSpPr/>
          <p:nvPr/>
        </p:nvSpPr>
        <p:spPr>
          <a:xfrm>
            <a:off x="457200" y="990601"/>
            <a:ext cx="365760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fa-IR" sz="2400" dirty="0" smtClean="0">
                <a:cs typeface="B Nazanin" pitchFamily="2" charset="-78"/>
              </a:rPr>
              <a:t>تغيير در نيمرخ تارهاي عضلاني</a:t>
            </a:r>
            <a:endParaRPr lang="en-US" sz="2400" dirty="0" smtClean="0">
              <a:cs typeface="B Nazanin" pitchFamily="2" charset="-78"/>
            </a:endParaRPr>
          </a:p>
          <a:p>
            <a:pPr algn="just" rtl="1">
              <a:lnSpc>
                <a:spcPct val="150000"/>
              </a:lnSpc>
              <a:buFont typeface="Arial" pitchFamily="34" charset="0"/>
              <a:buChar char="•"/>
            </a:pPr>
            <a:r>
              <a:rPr lang="fa-IR" sz="2000" dirty="0" smtClean="0">
                <a:cs typeface="B Nazanin" pitchFamily="2" charset="-78"/>
              </a:rPr>
              <a:t>افزايش تارهاي تند تنش اکسايشي (</a:t>
            </a:r>
            <a:r>
              <a:rPr lang="en-US" sz="2000" dirty="0" err="1" smtClean="0">
                <a:latin typeface="Times New Roman" pitchFamily="18" charset="0"/>
                <a:cs typeface="Times New Roman" pitchFamily="18" charset="0"/>
              </a:rPr>
              <a:t>FTa</a:t>
            </a:r>
            <a:r>
              <a:rPr lang="fa-IR" sz="2000" dirty="0" smtClean="0">
                <a:cs typeface="B Nazanin" pitchFamily="2" charset="-78"/>
              </a:rPr>
              <a:t>)</a:t>
            </a:r>
            <a:endParaRPr lang="en-US" sz="2000" dirty="0" smtClean="0">
              <a:cs typeface="B Nazanin" pitchFamily="2" charset="-78"/>
            </a:endParaRPr>
          </a:p>
          <a:p>
            <a:pPr algn="just" rtl="1">
              <a:lnSpc>
                <a:spcPct val="150000"/>
              </a:lnSpc>
              <a:buFont typeface="Arial" pitchFamily="34" charset="0"/>
              <a:buChar char="•"/>
            </a:pPr>
            <a:r>
              <a:rPr lang="fa-IR" sz="2000" dirty="0" smtClean="0">
                <a:cs typeface="B Nazanin" pitchFamily="2" charset="-78"/>
              </a:rPr>
              <a:t>کاهش تارهای کند تنش (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ST</a:t>
            </a:r>
            <a:r>
              <a:rPr lang="fa-IR" sz="2000" dirty="0" smtClean="0">
                <a:cs typeface="B Nazanin" pitchFamily="2" charset="-78"/>
              </a:rPr>
              <a:t>)</a:t>
            </a:r>
            <a:endParaRPr lang="en-US" sz="2000" dirty="0" smtClean="0">
              <a:cs typeface="B Nazanin" pitchFamily="2" charset="-78"/>
            </a:endParaRPr>
          </a:p>
          <a:p>
            <a:pPr>
              <a:lnSpc>
                <a:spcPct val="150000"/>
              </a:lnSpc>
            </a:pPr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Dawson et al 1998</a:t>
            </a:r>
          </a:p>
          <a:p>
            <a:pPr algn="ctr" rtl="1"/>
            <a:endParaRPr lang="en-US" sz="2400" dirty="0" smtClean="0">
              <a:cs typeface="B Nazanin" pitchFamily="2" charset="-78"/>
            </a:endParaRPr>
          </a:p>
          <a:p>
            <a:pPr algn="ctr" rtl="1"/>
            <a:endParaRPr lang="en-US" sz="2400" dirty="0" smtClean="0">
              <a:cs typeface="B Nazanin" pitchFamily="2" charset="-78"/>
            </a:endParaRPr>
          </a:p>
          <a:p>
            <a:pPr algn="ctr" rtl="1"/>
            <a:endParaRPr lang="fa-IR" sz="2400" dirty="0" smtClean="0">
              <a:cs typeface="B Nazanin" pitchFamily="2" charset="-78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406725" y="1600200"/>
            <a:ext cx="184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 rtl="1"/>
            <a:endParaRPr lang="en-US" dirty="0">
              <a:cs typeface="B Nazanin" pitchFamily="2" charset="-78"/>
            </a:endParaRP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95600" y="2438400"/>
            <a:ext cx="4267200" cy="288735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2" name="Rectangle 11"/>
          <p:cNvSpPr/>
          <p:nvPr/>
        </p:nvSpPr>
        <p:spPr>
          <a:xfrm>
            <a:off x="4953000" y="1066800"/>
            <a:ext cx="3352799" cy="11387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r>
              <a:rPr lang="fa-IR" sz="2400" dirty="0" smtClean="0">
                <a:cs typeface="B Nazanin" pitchFamily="2" charset="-78"/>
              </a:rPr>
              <a:t>افزايش قدرت عضلانی</a:t>
            </a:r>
            <a:endParaRPr lang="en-US" sz="2400" dirty="0" smtClean="0">
              <a:cs typeface="B Nazanin" pitchFamily="2" charset="-78"/>
            </a:endParaRPr>
          </a:p>
          <a:p>
            <a:pPr algn="ctr" rtl="1"/>
            <a:endParaRPr lang="en-US" sz="2400" dirty="0" smtClean="0">
              <a:cs typeface="B Nazanin" pitchFamily="2" charset="-78"/>
            </a:endParaRPr>
          </a:p>
          <a:p>
            <a:pPr algn="ctr" rtl="1"/>
            <a:r>
              <a:rPr lang="en-US" sz="2000" i="1" dirty="0" smtClean="0">
                <a:latin typeface="Times New Roman" pitchFamily="18" charset="0"/>
                <a:cs typeface="Times New Roman" pitchFamily="18" charset="0"/>
              </a:rPr>
              <a:t>McKenna et al 1997</a:t>
            </a:r>
            <a:endParaRPr lang="fa-IR" sz="2000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0" y="6492875"/>
            <a:ext cx="762000" cy="365125"/>
          </a:xfrm>
        </p:spPr>
        <p:txBody>
          <a:bodyPr/>
          <a:lstStyle/>
          <a:p>
            <a:pPr algn="ctr">
              <a:defRPr/>
            </a:pPr>
            <a:r>
              <a:rPr lang="fa-IR" sz="1600" dirty="0" smtClean="0">
                <a:cs typeface="B Nazanin" pitchFamily="2" charset="-78"/>
              </a:rPr>
              <a:t>43</a:t>
            </a:r>
            <a:endParaRPr lang="en-US" sz="1600" dirty="0"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3632580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23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9" grpId="0"/>
      <p:bldP spid="10" grpId="0"/>
      <p:bldP spid="12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fa-IR" sz="4000" b="1" dirty="0" smtClean="0">
                <a:solidFill>
                  <a:srgbClr val="7030A0"/>
                </a:solidFill>
                <a:cs typeface="B Nazanin" pitchFamily="2" charset="-78"/>
              </a:rPr>
              <a:t>سازوکارهای حداکثر غلظت لاکتات خون</a:t>
            </a:r>
            <a:endParaRPr lang="en-US" sz="4000" b="1" dirty="0">
              <a:solidFill>
                <a:srgbClr val="7030A0"/>
              </a:solidFill>
              <a:cs typeface="B Nazanin" pitchFamily="2" charset="-78"/>
            </a:endParaRP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382000" cy="4953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oup 4"/>
          <p:cNvGrpSpPr/>
          <p:nvPr/>
        </p:nvGrpSpPr>
        <p:grpSpPr>
          <a:xfrm>
            <a:off x="3657600" y="2743200"/>
            <a:ext cx="1790346" cy="1790346"/>
            <a:chOff x="152397" y="1905007"/>
            <a:chExt cx="1790346" cy="1790346"/>
          </a:xfrm>
          <a:solidFill>
            <a:srgbClr val="0000FF"/>
          </a:solidFill>
        </p:grpSpPr>
        <p:sp>
          <p:nvSpPr>
            <p:cNvPr id="6" name="Oval 5"/>
            <p:cNvSpPr/>
            <p:nvPr/>
          </p:nvSpPr>
          <p:spPr>
            <a:xfrm>
              <a:off x="152397" y="1905007"/>
              <a:ext cx="1790346" cy="1790346"/>
            </a:xfrm>
            <a:prstGeom prst="ellipse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7" name="Oval 4"/>
            <p:cNvSpPr/>
            <p:nvPr/>
          </p:nvSpPr>
          <p:spPr>
            <a:xfrm>
              <a:off x="414587" y="2167197"/>
              <a:ext cx="1265966" cy="1265966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0" tIns="50800" rIns="50800" bIns="50800" numCol="1" spcCol="1270" anchor="ctr" anchorCtr="0">
              <a:noAutofit/>
            </a:bodyPr>
            <a:lstStyle/>
            <a:p>
              <a:pPr lvl="0" algn="ctr" defTabSz="17780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en-US" sz="4000" kern="1200" dirty="0" smtClean="0">
                  <a:latin typeface="Times New Roman" pitchFamily="18" charset="0"/>
                  <a:cs typeface="Times New Roman" pitchFamily="18" charset="0"/>
                </a:rPr>
                <a:t>HIT</a:t>
              </a:r>
              <a:endParaRPr lang="en-US" sz="4000" kern="1200" dirty="0">
                <a:latin typeface="Times New Roman" pitchFamily="18" charset="0"/>
                <a:cs typeface="Times New Roman" pitchFamily="18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181600" y="1600200"/>
            <a:ext cx="1170432" cy="1170432"/>
            <a:chOff x="2743201" y="0"/>
            <a:chExt cx="1253242" cy="1253242"/>
          </a:xfrm>
        </p:grpSpPr>
        <p:sp>
          <p:nvSpPr>
            <p:cNvPr id="9" name="Oval 8"/>
            <p:cNvSpPr/>
            <p:nvPr/>
          </p:nvSpPr>
          <p:spPr>
            <a:xfrm>
              <a:off x="2743201" y="0"/>
              <a:ext cx="1253242" cy="1253242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0"/>
                <a:satOff val="0"/>
                <a:lumOff val="0"/>
                <a:alphaOff val="0"/>
              </a:schemeClr>
            </a:fillRef>
            <a:effectRef idx="0">
              <a:schemeClr val="accent5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0" name="Oval 4"/>
            <p:cNvSpPr/>
            <p:nvPr/>
          </p:nvSpPr>
          <p:spPr>
            <a:xfrm>
              <a:off x="2926734" y="183533"/>
              <a:ext cx="886176" cy="8861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a-IR" sz="1600" kern="1200" dirty="0" smtClean="0">
                  <a:solidFill>
                    <a:schemeClr val="tx1"/>
                  </a:solidFill>
                  <a:cs typeface="B Nazanin" pitchFamily="2" charset="-78"/>
                </a:rPr>
                <a:t>افزایش قدرت عضلانی</a:t>
              </a:r>
              <a:endParaRPr lang="en-US" sz="1600" kern="1200" dirty="0">
                <a:solidFill>
                  <a:schemeClr val="tx1"/>
                </a:solidFill>
                <a:cs typeface="B Nazanin" pitchFamily="2" charset="-78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867400" y="3886200"/>
            <a:ext cx="1170432" cy="1170432"/>
            <a:chOff x="6019792" y="685802"/>
            <a:chExt cx="1253242" cy="1069709"/>
          </a:xfrm>
        </p:grpSpPr>
        <p:sp>
          <p:nvSpPr>
            <p:cNvPr id="12" name="Oval 11"/>
            <p:cNvSpPr/>
            <p:nvPr/>
          </p:nvSpPr>
          <p:spPr>
            <a:xfrm>
              <a:off x="6019792" y="685802"/>
              <a:ext cx="1253242" cy="1035030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2483469"/>
                <a:satOff val="9953"/>
                <a:lumOff val="2157"/>
                <a:alphaOff val="0"/>
              </a:schemeClr>
            </a:fillRef>
            <a:effectRef idx="0">
              <a:schemeClr val="accent5">
                <a:hueOff val="-2483469"/>
                <a:satOff val="9953"/>
                <a:lumOff val="2157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3" name="Oval 4"/>
            <p:cNvSpPr/>
            <p:nvPr/>
          </p:nvSpPr>
          <p:spPr>
            <a:xfrm>
              <a:off x="6203325" y="869335"/>
              <a:ext cx="886176" cy="88617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320" tIns="20320" rIns="20320" bIns="20320" numCol="1" spcCol="1270" anchor="ctr" anchorCtr="0">
              <a:noAutofit/>
            </a:bodyPr>
            <a:lstStyle/>
            <a:p>
              <a:pPr lvl="0" algn="ctr" defTabSz="7112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a-IR" sz="1600" kern="1200" dirty="0" smtClean="0">
                  <a:solidFill>
                    <a:schemeClr val="tx1"/>
                  </a:solidFill>
                  <a:cs typeface="B Nazanin" pitchFamily="2" charset="-78"/>
                </a:rPr>
                <a:t>افزایش برون ده توان</a:t>
              </a:r>
              <a:endParaRPr lang="en-US" sz="16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4038600" y="5257800"/>
            <a:ext cx="1170849" cy="1170849"/>
            <a:chOff x="5419891" y="1776775"/>
            <a:chExt cx="1170849" cy="1170849"/>
          </a:xfrm>
        </p:grpSpPr>
        <p:sp>
          <p:nvSpPr>
            <p:cNvPr id="15" name="Oval 14"/>
            <p:cNvSpPr/>
            <p:nvPr/>
          </p:nvSpPr>
          <p:spPr>
            <a:xfrm>
              <a:off x="5419891" y="1776775"/>
              <a:ext cx="1170849" cy="1170849"/>
            </a:xfrm>
            <a:prstGeom prst="ellipse">
              <a:avLst/>
            </a:prstGeom>
            <a:solidFill>
              <a:schemeClr val="tx2">
                <a:lumMod val="60000"/>
                <a:lumOff val="40000"/>
              </a:schemeClr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3311292"/>
                <a:satOff val="13270"/>
                <a:lumOff val="2876"/>
                <a:alphaOff val="0"/>
              </a:schemeClr>
            </a:fillRef>
            <a:effectRef idx="0">
              <a:schemeClr val="accent5">
                <a:hueOff val="-3311292"/>
                <a:satOff val="13270"/>
                <a:lumOff val="2876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6" name="Oval 4"/>
            <p:cNvSpPr/>
            <p:nvPr/>
          </p:nvSpPr>
          <p:spPr>
            <a:xfrm>
              <a:off x="5591358" y="1948242"/>
              <a:ext cx="827915" cy="8279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a-IR" sz="1500" kern="1200" dirty="0" smtClean="0">
                  <a:solidFill>
                    <a:schemeClr val="tx1"/>
                  </a:solidFill>
                  <a:cs typeface="B Nazanin" pitchFamily="2" charset="-78"/>
                </a:rPr>
                <a:t>افزایش لاکتات</a:t>
              </a:r>
              <a:endParaRPr lang="en-US" sz="15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209800" y="3962400"/>
            <a:ext cx="1170849" cy="1170849"/>
            <a:chOff x="3643675" y="3552991"/>
            <a:chExt cx="1170849" cy="1170849"/>
          </a:xfrm>
        </p:grpSpPr>
        <p:sp>
          <p:nvSpPr>
            <p:cNvPr id="18" name="Oval 17"/>
            <p:cNvSpPr/>
            <p:nvPr/>
          </p:nvSpPr>
          <p:spPr>
            <a:xfrm>
              <a:off x="3643675" y="3552991"/>
              <a:ext cx="1170849" cy="1170849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6622584"/>
                <a:satOff val="26541"/>
                <a:lumOff val="5752"/>
                <a:alphaOff val="0"/>
              </a:schemeClr>
            </a:fillRef>
            <a:effectRef idx="0">
              <a:schemeClr val="accent5">
                <a:hueOff val="-6622584"/>
                <a:satOff val="26541"/>
                <a:lumOff val="5752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9" name="Oval 4"/>
            <p:cNvSpPr/>
            <p:nvPr/>
          </p:nvSpPr>
          <p:spPr>
            <a:xfrm>
              <a:off x="3815142" y="3724458"/>
              <a:ext cx="827915" cy="8279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a-IR" sz="1500" kern="1200" dirty="0" smtClean="0">
                  <a:solidFill>
                    <a:schemeClr val="tx1"/>
                  </a:solidFill>
                  <a:cs typeface="B Nazanin" pitchFamily="2" charset="-78"/>
                </a:rPr>
                <a:t>تحریک سلول های لیدیگ</a:t>
              </a:r>
              <a:endParaRPr lang="en-US" sz="1500" kern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2819400" y="1676400"/>
            <a:ext cx="1170849" cy="1170849"/>
            <a:chOff x="1867458" y="1776775"/>
            <a:chExt cx="1170849" cy="1170849"/>
          </a:xfrm>
        </p:grpSpPr>
        <p:sp>
          <p:nvSpPr>
            <p:cNvPr id="24" name="Oval 23"/>
            <p:cNvSpPr/>
            <p:nvPr/>
          </p:nvSpPr>
          <p:spPr>
            <a:xfrm>
              <a:off x="1867458" y="1776775"/>
              <a:ext cx="1170849" cy="1170849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5">
                <a:hueOff val="-9933876"/>
                <a:satOff val="39811"/>
                <a:lumOff val="8628"/>
                <a:alphaOff val="0"/>
              </a:schemeClr>
            </a:fillRef>
            <a:effectRef idx="0">
              <a:schemeClr val="accent5">
                <a:hueOff val="-9933876"/>
                <a:satOff val="39811"/>
                <a:lumOff val="8628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25" name="Oval 4"/>
            <p:cNvSpPr/>
            <p:nvPr/>
          </p:nvSpPr>
          <p:spPr>
            <a:xfrm>
              <a:off x="2038925" y="1948242"/>
              <a:ext cx="827915" cy="827915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9050" tIns="19050" rIns="19050" bIns="19050" numCol="1" spcCol="1270" anchor="ctr" anchorCtr="0">
              <a:noAutofit/>
            </a:bodyPr>
            <a:lstStyle/>
            <a:p>
              <a:pPr lvl="0" algn="ctr" defTabSz="6667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fa-IR" sz="1500" kern="1200" dirty="0" smtClean="0">
                  <a:solidFill>
                    <a:schemeClr val="tx1"/>
                  </a:solidFill>
                  <a:cs typeface="B Nazanin" pitchFamily="2" charset="-78"/>
                </a:rPr>
                <a:t>افزایش تستوسترون</a:t>
              </a:r>
              <a:endParaRPr lang="en-US" sz="1500" kern="1200" dirty="0">
                <a:solidFill>
                  <a:schemeClr val="tx1"/>
                </a:solidFill>
              </a:endParaRPr>
            </a:p>
          </p:txBody>
        </p:sp>
      </p:grpSp>
      <p:sp>
        <p:nvSpPr>
          <p:cNvPr id="22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0" y="6492875"/>
            <a:ext cx="762000" cy="365125"/>
          </a:xfrm>
        </p:spPr>
        <p:txBody>
          <a:bodyPr/>
          <a:lstStyle/>
          <a:p>
            <a:pPr algn="ctr">
              <a:defRPr/>
            </a:pPr>
            <a:r>
              <a:rPr lang="fa-IR" sz="1600" dirty="0" smtClean="0">
                <a:cs typeface="B Nazanin" pitchFamily="2" charset="-78"/>
              </a:rPr>
              <a:t>46</a:t>
            </a:r>
            <a:endParaRPr lang="en-US" sz="1600" dirty="0">
              <a:cs typeface="B Nazanin" pitchFamily="2" charset="-78"/>
            </a:endParaRPr>
          </a:p>
        </p:txBody>
      </p:sp>
      <p:sp>
        <p:nvSpPr>
          <p:cNvPr id="26" name="Rectangle 25"/>
          <p:cNvSpPr/>
          <p:nvPr/>
        </p:nvSpPr>
        <p:spPr>
          <a:xfrm>
            <a:off x="6477000" y="1905000"/>
            <a:ext cx="206338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McKenna et al 1997</a:t>
            </a:r>
            <a:endParaRPr lang="fa-IR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Rectangle 26"/>
          <p:cNvSpPr/>
          <p:nvPr/>
        </p:nvSpPr>
        <p:spPr>
          <a:xfrm>
            <a:off x="7080615" y="4267200"/>
            <a:ext cx="18582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Barnett et al 2004</a:t>
            </a:r>
            <a:endParaRPr lang="fa-IR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Rectangle 27"/>
          <p:cNvSpPr/>
          <p:nvPr/>
        </p:nvSpPr>
        <p:spPr>
          <a:xfrm>
            <a:off x="3581400" y="6488668"/>
            <a:ext cx="17556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Stokes et al 2004</a:t>
            </a:r>
            <a:endParaRPr lang="fa-IR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Rectangle 28"/>
          <p:cNvSpPr/>
          <p:nvPr/>
        </p:nvSpPr>
        <p:spPr>
          <a:xfrm>
            <a:off x="152400" y="4419600"/>
            <a:ext cx="18646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Meckel</a:t>
            </a:r>
            <a:r>
              <a:rPr lang="en-US" b="1" dirty="0" smtClean="0"/>
              <a:t>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et al 2009</a:t>
            </a:r>
            <a:endParaRPr lang="fa-IR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Rectangle 29"/>
          <p:cNvSpPr/>
          <p:nvPr/>
        </p:nvSpPr>
        <p:spPr>
          <a:xfrm>
            <a:off x="685800" y="1981200"/>
            <a:ext cx="19928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Kraemer</a:t>
            </a:r>
            <a:r>
              <a:rPr lang="en-US" dirty="0" smtClean="0"/>
              <a:t>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et al 2005</a:t>
            </a:r>
          </a:p>
        </p:txBody>
      </p:sp>
    </p:spTree>
    <p:extLst>
      <p:ext uri="{BB962C8B-B14F-4D97-AF65-F5344CB8AC3E}">
        <p14:creationId xmlns:p14="http://schemas.microsoft.com/office/powerpoint/2010/main" val="111955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P spid="26" grpId="0"/>
      <p:bldP spid="27" grpId="0"/>
      <p:bldP spid="28" grpId="0"/>
      <p:bldP spid="29" grpId="0"/>
      <p:bldP spid="30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 rtl="1"/>
            <a:r>
              <a:rPr lang="fa-IR" sz="4000" b="1" dirty="0" smtClean="0">
                <a:solidFill>
                  <a:srgbClr val="7030A0"/>
                </a:solidFill>
                <a:cs typeface="B Nazanin" pitchFamily="2" charset="-78"/>
              </a:rPr>
              <a:t>لاکتات خون دوره ريكاوري</a:t>
            </a:r>
            <a:endParaRPr lang="en-US" sz="4000" b="1" dirty="0">
              <a:solidFill>
                <a:srgbClr val="7030A0"/>
              </a:solidFill>
            </a:endParaRPr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0" y="6492875"/>
            <a:ext cx="762000" cy="365125"/>
          </a:xfrm>
        </p:spPr>
        <p:txBody>
          <a:bodyPr/>
          <a:lstStyle/>
          <a:p>
            <a:pPr algn="ctr">
              <a:defRPr/>
            </a:pPr>
            <a:r>
              <a:rPr lang="fa-IR" sz="1600" dirty="0" smtClean="0">
                <a:cs typeface="B Nazanin" pitchFamily="2" charset="-78"/>
              </a:rPr>
              <a:t>47</a:t>
            </a:r>
            <a:endParaRPr lang="en-US" sz="1600" dirty="0">
              <a:cs typeface="B Nazanin" pitchFamily="2" charset="-78"/>
            </a:endParaRPr>
          </a:p>
        </p:txBody>
      </p:sp>
      <p:graphicFrame>
        <p:nvGraphicFramePr>
          <p:cNvPr id="8" name="Diagram 7"/>
          <p:cNvGraphicFramePr/>
          <p:nvPr/>
        </p:nvGraphicFramePr>
        <p:xfrm>
          <a:off x="228600" y="2514600"/>
          <a:ext cx="8610600" cy="2286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Rectangle 4"/>
          <p:cNvSpPr/>
          <p:nvPr/>
        </p:nvSpPr>
        <p:spPr>
          <a:xfrm>
            <a:off x="5715000" y="5105400"/>
            <a:ext cx="180690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Bishop et al 2008</a:t>
            </a:r>
            <a:endParaRPr lang="fa-IR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657600" y="5105400"/>
            <a:ext cx="17556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rtl="1"/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Stokes et al 2004</a:t>
            </a:r>
            <a:endParaRPr lang="fa-IR" i="1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1905000" y="5105400"/>
            <a:ext cx="146065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 err="1" smtClean="0">
                <a:latin typeface="Times New Roman" pitchFamily="18" charset="0"/>
                <a:cs typeface="Times New Roman" pitchFamily="18" charset="0"/>
              </a:rPr>
              <a:t>Laursen</a:t>
            </a:r>
            <a:r>
              <a:rPr lang="fa-IR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2002</a:t>
            </a:r>
            <a:endParaRPr lang="fa-IR" i="1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65195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8" grpId="0">
        <p:bldAsOne/>
      </p:bldGraphic>
      <p:bldP spid="5" grpId="0"/>
      <p:bldP spid="6" grpId="0"/>
      <p:bldP spid="9" grpId="0"/>
    </p:bld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/>
          </p:cNvSpPr>
          <p:nvPr>
            <p:ph type="title"/>
          </p:nvPr>
        </p:nvSpPr>
        <p:spPr>
          <a:xfrm>
            <a:off x="533400" y="457200"/>
            <a:ext cx="8229600" cy="914400"/>
          </a:xfrm>
        </p:spPr>
        <p:txBody>
          <a:bodyPr>
            <a:normAutofit/>
          </a:bodyPr>
          <a:lstStyle/>
          <a:p>
            <a:pPr algn="r" rtl="1" eaLnBrk="1" hangingPunct="1"/>
            <a:r>
              <a:rPr lang="fa-IR" sz="3200" b="1" i="1" dirty="0" smtClean="0">
                <a:solidFill>
                  <a:srgbClr val="7030A0"/>
                </a:solidFill>
                <a:latin typeface="Times New Roman" pitchFamily="18" charset="0"/>
                <a:cs typeface="B Nazanin" pitchFamily="2" charset="-78"/>
              </a:rPr>
              <a:t>پاسخگویی </a:t>
            </a:r>
            <a:r>
              <a:rPr lang="fa-IR" sz="3200" b="1" i="1" dirty="0">
                <a:solidFill>
                  <a:srgbClr val="7030A0"/>
                </a:solidFill>
                <a:latin typeface="Times New Roman" pitchFamily="18" charset="0"/>
                <a:cs typeface="B Nazanin" pitchFamily="2" charset="-78"/>
              </a:rPr>
              <a:t>به این سوال </a:t>
            </a:r>
            <a:r>
              <a:rPr lang="fa-IR" sz="3200" b="1" i="1" dirty="0" smtClean="0">
                <a:solidFill>
                  <a:srgbClr val="7030A0"/>
                </a:solidFill>
                <a:latin typeface="Times New Roman" pitchFamily="18" charset="0"/>
                <a:cs typeface="B Nazanin" pitchFamily="2" charset="-78"/>
              </a:rPr>
              <a:t>که: </a:t>
            </a:r>
            <a:endParaRPr lang="en-US" sz="3200" b="1" i="1" dirty="0">
              <a:solidFill>
                <a:srgbClr val="7030A0"/>
              </a:solidFill>
              <a:latin typeface="Times New Roman" pitchFamily="18" charset="0"/>
              <a:cs typeface="B Nazanin" pitchFamily="2" charset="-78"/>
            </a:endParaRPr>
          </a:p>
        </p:txBody>
      </p:sp>
      <p:sp>
        <p:nvSpPr>
          <p:cNvPr id="11267" name="Rectangle 3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389120"/>
          </a:xfrm>
        </p:spPr>
        <p:txBody>
          <a:bodyPr/>
          <a:lstStyle/>
          <a:p>
            <a:pPr algn="ctr" rtl="1"/>
            <a:r>
              <a:rPr lang="fa-IR" sz="2400" dirty="0" smtClean="0">
                <a:solidFill>
                  <a:srgbClr val="FF0000"/>
                </a:solidFill>
                <a:cs typeface="B Nazanin" pitchFamily="2" charset="-78"/>
              </a:rPr>
              <a:t>کدام مدل تمرینی (تداومی – تناوبی)، مفیدتر می باشد؟</a:t>
            </a:r>
            <a:endParaRPr lang="en-US" sz="2400" dirty="0" smtClean="0">
              <a:solidFill>
                <a:srgbClr val="FF0000"/>
              </a:solidFill>
            </a:endParaRPr>
          </a:p>
          <a:p>
            <a:pPr eaLnBrk="1" hangingPunct="1"/>
            <a:endParaRPr lang="en-US" dirty="0" smtClean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89599007"/>
              </p:ext>
            </p:extLst>
          </p:nvPr>
        </p:nvGraphicFramePr>
        <p:xfrm>
          <a:off x="2133600" y="2133600"/>
          <a:ext cx="4267200" cy="152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5" name="Diagram 4"/>
          <p:cNvGraphicFramePr/>
          <p:nvPr>
            <p:extLst>
              <p:ext uri="{D42A27DB-BD31-4B8C-83A1-F6EECF244321}">
                <p14:modId xmlns:p14="http://schemas.microsoft.com/office/powerpoint/2010/main" val="4038136649"/>
              </p:ext>
            </p:extLst>
          </p:nvPr>
        </p:nvGraphicFramePr>
        <p:xfrm>
          <a:off x="1905000" y="3581400"/>
          <a:ext cx="4876800" cy="31242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0" y="6492875"/>
            <a:ext cx="762000" cy="365125"/>
          </a:xfrm>
        </p:spPr>
        <p:txBody>
          <a:bodyPr/>
          <a:lstStyle/>
          <a:p>
            <a:pPr algn="ctr">
              <a:defRPr/>
            </a:pPr>
            <a:r>
              <a:rPr lang="fa-IR" sz="1600" dirty="0" smtClean="0">
                <a:cs typeface="B Nazanin" pitchFamily="2" charset="-78"/>
              </a:rPr>
              <a:t>10</a:t>
            </a:r>
            <a:endParaRPr lang="en-US" sz="1600" dirty="0">
              <a:cs typeface="B Nazanin" pitchFamily="2" charset="-78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3650675" y="2209800"/>
            <a:ext cx="1219200" cy="1295400"/>
            <a:chOff x="152397" y="1905007"/>
            <a:chExt cx="1790346" cy="1790346"/>
          </a:xfrm>
        </p:grpSpPr>
        <p:sp>
          <p:nvSpPr>
            <p:cNvPr id="14" name="Oval 13"/>
            <p:cNvSpPr/>
            <p:nvPr/>
          </p:nvSpPr>
          <p:spPr>
            <a:xfrm>
              <a:off x="152397" y="1905007"/>
              <a:ext cx="1790346" cy="1790346"/>
            </a:xfrm>
            <a:prstGeom prst="ellipse">
              <a:avLst/>
            </a:prstGeom>
            <a:solidFill>
              <a:srgbClr val="FFFF00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4">
                <a:hueOff val="0"/>
                <a:satOff val="0"/>
                <a:lumOff val="0"/>
                <a:alphaOff val="0"/>
              </a:schemeClr>
            </a:fillRef>
            <a:effectRef idx="0">
              <a:schemeClr val="accent4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15" name="Oval 4"/>
            <p:cNvSpPr/>
            <p:nvPr/>
          </p:nvSpPr>
          <p:spPr>
            <a:xfrm>
              <a:off x="414587" y="2167197"/>
              <a:ext cx="1265966" cy="126596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50800" tIns="50800" rIns="50800" bIns="50800" numCol="1" spcCol="1270" anchor="ctr" anchorCtr="0">
              <a:noAutofit/>
            </a:bodyPr>
            <a:lstStyle/>
            <a:p>
              <a:pPr lvl="0" algn="ctr" defTabSz="1778000" rtl="1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endParaRPr lang="en-US" sz="6000" kern="12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</p:grpSp>
      <p:sp>
        <p:nvSpPr>
          <p:cNvPr id="2" name="Right Arrow 1"/>
          <p:cNvSpPr/>
          <p:nvPr/>
        </p:nvSpPr>
        <p:spPr>
          <a:xfrm rot="10800000">
            <a:off x="3993575" y="2686050"/>
            <a:ext cx="533400" cy="342900"/>
          </a:xfrm>
          <a:prstGeom prst="rightArrow">
            <a:avLst/>
          </a:prstGeom>
          <a:solidFill>
            <a:srgbClr val="000000"/>
          </a:solidFill>
          <a:ln>
            <a:solidFill>
              <a:srgbClr val="00009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71309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11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5" grpId="0">
        <p:bldAsOne/>
      </p:bldGraphic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5539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grpSp>
        <p:nvGrpSpPr>
          <p:cNvPr id="65540" name="Group 3"/>
          <p:cNvGrpSpPr>
            <a:grpSpLocks/>
          </p:cNvGrpSpPr>
          <p:nvPr/>
        </p:nvGrpSpPr>
        <p:grpSpPr bwMode="auto">
          <a:xfrm>
            <a:off x="0" y="0"/>
            <a:ext cx="9145588" cy="6858000"/>
            <a:chOff x="0" y="0"/>
            <a:chExt cx="9145588" cy="6858000"/>
          </a:xfrm>
        </p:grpSpPr>
        <p:pic>
          <p:nvPicPr>
            <p:cNvPr id="65543" name="Picture 4" descr="SectionBack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70"/>
            <a:stretch>
              <a:fillRect/>
            </a:stretch>
          </p:blipFill>
          <p:spPr bwMode="auto">
            <a:xfrm>
              <a:off x="0" y="381000"/>
              <a:ext cx="9145588" cy="60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5544" name="Picture 4" descr="MasterborderTO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5588" cy="39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5545" name="Picture 5" descr="MasterborderBOTTO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467475"/>
              <a:ext cx="9145588" cy="39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5541" name="Title 1"/>
          <p:cNvSpPr txBox="1">
            <a:spLocks/>
          </p:cNvSpPr>
          <p:nvPr/>
        </p:nvSpPr>
        <p:spPr bwMode="auto">
          <a:xfrm>
            <a:off x="685800" y="2895600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endParaRPr lang="fa-IR" sz="5400" b="1" i="1">
              <a:solidFill>
                <a:srgbClr val="7030A0"/>
              </a:solidFill>
              <a:latin typeface="Calibri" pitchFamily="34" charset="0"/>
              <a:cs typeface="B Nazanin" pitchFamily="2" charset="-78"/>
            </a:endParaRPr>
          </a:p>
          <a:p>
            <a:pPr algn="ctr"/>
            <a:endParaRPr lang="en-US" sz="4400">
              <a:solidFill>
                <a:srgbClr val="CC0000"/>
              </a:solidFill>
              <a:latin typeface="Calibri" pitchFamily="34" charset="0"/>
              <a:cs typeface="B Nazanin" pitchFamily="2" charset="-78"/>
            </a:endParaRPr>
          </a:p>
        </p:txBody>
      </p:sp>
      <p:sp>
        <p:nvSpPr>
          <p:cNvPr id="65542" name="Title 1"/>
          <p:cNvSpPr>
            <a:spLocks/>
          </p:cNvSpPr>
          <p:nvPr/>
        </p:nvSpPr>
        <p:spPr bwMode="auto">
          <a:xfrm>
            <a:off x="609600" y="25908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/>
          <a:p>
            <a:pPr algn="ctr" rtl="1"/>
            <a:r>
              <a:rPr lang="fa-IR" sz="4000" b="1" i="1">
                <a:solidFill>
                  <a:srgbClr val="0000CC"/>
                </a:solidFill>
                <a:latin typeface="Calibri" pitchFamily="34" charset="0"/>
                <a:cs typeface="B Nazanin" pitchFamily="2" charset="-78"/>
              </a:rPr>
              <a:t>کاربرد تمرین تناوبی شدید</a:t>
            </a:r>
            <a:endParaRPr lang="en-US" sz="4000" b="1" i="1">
              <a:solidFill>
                <a:srgbClr val="0000CC"/>
              </a:solidFill>
              <a:latin typeface="Calibri" pitchFamily="34" charset="0"/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 eaLnBrk="1" hangingPunct="1"/>
            <a:r>
              <a:rPr lang="fa-IR" sz="4000" b="1" dirty="0" smtClean="0">
                <a:solidFill>
                  <a:srgbClr val="0000CC"/>
                </a:solidFill>
                <a:cs typeface="B Nazanin" pitchFamily="2" charset="-78"/>
              </a:rPr>
              <a:t>کاربرد</a:t>
            </a:r>
            <a:r>
              <a:rPr lang="en-US" sz="4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HIT</a:t>
            </a:r>
            <a:r>
              <a:rPr lang="fa-IR" sz="4000" b="1" dirty="0" smtClean="0">
                <a:solidFill>
                  <a:srgbClr val="0000CC"/>
                </a:solidFill>
                <a:cs typeface="B Nazanin" pitchFamily="2" charset="-78"/>
              </a:rPr>
              <a:t> در ورزشکاران</a:t>
            </a:r>
            <a:endParaRPr lang="en-US" sz="4000" b="1" dirty="0" smtClean="0">
              <a:solidFill>
                <a:srgbClr val="0000CC"/>
              </a:solidFill>
              <a:cs typeface="B Nazanin" pitchFamily="2" charset="-78"/>
            </a:endParaRPr>
          </a:p>
        </p:txBody>
      </p:sp>
      <p:sp>
        <p:nvSpPr>
          <p:cNvPr id="6656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1" eaLnBrk="1" hangingPunct="1">
              <a:lnSpc>
                <a:spcPct val="120000"/>
              </a:lnSpc>
              <a:buClr>
                <a:srgbClr val="FF0000"/>
              </a:buClr>
              <a:buSzTx/>
              <a:buFont typeface="Wingdings" pitchFamily="2" charset="2"/>
              <a:buChar char="Ø"/>
            </a:pPr>
            <a:r>
              <a:rPr lang="fa-IR" dirty="0" smtClean="0">
                <a:cs typeface="B Lotus" pitchFamily="2" charset="-78"/>
              </a:rPr>
              <a:t>دوره کاهش بار تمرین</a:t>
            </a:r>
          </a:p>
          <a:p>
            <a:pPr algn="just" rtl="1" eaLnBrk="1" hangingPunct="1">
              <a:lnSpc>
                <a:spcPct val="120000"/>
              </a:lnSpc>
              <a:buClr>
                <a:srgbClr val="FF0000"/>
              </a:buClr>
              <a:buSzTx/>
              <a:buFont typeface="Wingdings" pitchFamily="2" charset="2"/>
              <a:buChar char="Ø"/>
            </a:pPr>
            <a:r>
              <a:rPr lang="fa-IR" dirty="0" smtClean="0">
                <a:cs typeface="B Lotus" pitchFamily="2" charset="-78"/>
              </a:rPr>
              <a:t>تمرینات شوک</a:t>
            </a:r>
          </a:p>
          <a:p>
            <a:pPr algn="just" rtl="1" eaLnBrk="1" hangingPunct="1">
              <a:lnSpc>
                <a:spcPct val="120000"/>
              </a:lnSpc>
              <a:buClr>
                <a:srgbClr val="FF0000"/>
              </a:buClr>
              <a:buSzTx/>
              <a:buFont typeface="Wingdings" pitchFamily="2" charset="2"/>
              <a:buChar char="Ø"/>
            </a:pPr>
            <a:r>
              <a:rPr lang="fa-IR" dirty="0" smtClean="0">
                <a:cs typeface="B Lotus" pitchFamily="2" charset="-78"/>
              </a:rPr>
              <a:t>حفظ آمادگی در فصل مسابقات</a:t>
            </a:r>
            <a:endParaRPr lang="en-US" dirty="0" smtClean="0">
              <a:cs typeface="B Lotus" pitchFamily="2" charset="-78"/>
            </a:endParaRPr>
          </a:p>
          <a:p>
            <a:pPr algn="r" rtl="1"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353973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fa-IR" sz="4000" b="1" smtClean="0">
                <a:solidFill>
                  <a:srgbClr val="0000CC"/>
                </a:solidFill>
                <a:cs typeface="B Nazanin" pitchFamily="2" charset="-78"/>
              </a:rPr>
              <a:t>کاهش بار تمرین</a:t>
            </a:r>
            <a:endParaRPr lang="en-US" sz="4000" b="1" smtClean="0">
              <a:solidFill>
                <a:srgbClr val="0000CC"/>
              </a:solidFill>
              <a:cs typeface="B Nazanin" pitchFamily="2" charset="-78"/>
            </a:endParaRPr>
          </a:p>
        </p:txBody>
      </p:sp>
      <p:sp>
        <p:nvSpPr>
          <p:cNvPr id="6656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1" eaLnBrk="1" hangingPunct="1">
              <a:lnSpc>
                <a:spcPct val="120000"/>
              </a:lnSpc>
              <a:buClr>
                <a:srgbClr val="FF0000"/>
              </a:buClr>
              <a:buSzTx/>
              <a:buFont typeface="Wingdings" pitchFamily="2" charset="2"/>
              <a:buChar char="Ø"/>
            </a:pPr>
            <a:r>
              <a:rPr lang="fa-IR" smtClean="0">
                <a:cs typeface="B Lotus" pitchFamily="2" charset="-78"/>
              </a:rPr>
              <a:t>دوره</a:t>
            </a:r>
            <a:r>
              <a:rPr lang="fa-IR" smtClean="0">
                <a:ea typeface="Majalla UI"/>
              </a:rPr>
              <a:t>‌</a:t>
            </a:r>
            <a:r>
              <a:rPr lang="fa-IR" smtClean="0">
                <a:cs typeface="B Lotus" pitchFamily="2" charset="-78"/>
              </a:rPr>
              <a:t>ي زماني پيش از مسابقه است كه در آن حجم تمرين كاهش و شدت آن افزايش مي</a:t>
            </a:r>
            <a:r>
              <a:rPr lang="fa-IR" smtClean="0">
                <a:ea typeface="Majalla UI"/>
              </a:rPr>
              <a:t>‌</a:t>
            </a:r>
            <a:r>
              <a:rPr lang="fa-IR" smtClean="0">
                <a:cs typeface="B Lotus" pitchFamily="2" charset="-78"/>
              </a:rPr>
              <a:t>يابد (مك</a:t>
            </a:r>
            <a:r>
              <a:rPr lang="fa-IR" smtClean="0">
                <a:ea typeface="Majalla UI"/>
              </a:rPr>
              <a:t>‌</a:t>
            </a:r>
            <a:r>
              <a:rPr lang="fa-IR" smtClean="0">
                <a:cs typeface="B Lotus" pitchFamily="2" charset="-78"/>
              </a:rPr>
              <a:t>نيلي و ساندلد 2007).</a:t>
            </a:r>
            <a:endParaRPr lang="en-US" smtClean="0">
              <a:cs typeface="B Lotus" pitchFamily="2" charset="-78"/>
            </a:endParaRPr>
          </a:p>
          <a:p>
            <a:pPr algn="r" rtl="1" eaLnBrk="1" hangingPunct="1"/>
            <a:endParaRPr lang="en-US" smtClean="0"/>
          </a:p>
        </p:txBody>
      </p:sp>
      <p:pic>
        <p:nvPicPr>
          <p:cNvPr id="665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2921000"/>
            <a:ext cx="1371600" cy="2254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3" descr="C:\Users\mahdi\Desktop\Presentation- Bayati\Tapeing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5410200" y="3124200"/>
            <a:ext cx="2819400" cy="3644075"/>
          </a:xfrm>
          <a:prstGeom prst="rect">
            <a:avLst/>
          </a:prstGeom>
          <a:noFill/>
        </p:spPr>
      </p:pic>
      <p:sp>
        <p:nvSpPr>
          <p:cNvPr id="6" name="Rectangle 5"/>
          <p:cNvSpPr/>
          <p:nvPr/>
        </p:nvSpPr>
        <p:spPr>
          <a:xfrm>
            <a:off x="29029" y="5175771"/>
            <a:ext cx="393337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Iñigo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en-US" sz="1800" b="0" i="0" u="none" strike="noStrike" kern="0" cap="none" spc="0" normalizeH="0" baseline="0" noProof="0" dirty="0" err="1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Mujika</a:t>
            </a:r>
            <a:endParaRPr kumimoji="0" lang="en-US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Associate Professor</a:t>
            </a: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 at the </a:t>
            </a:r>
          </a:p>
          <a:p>
            <a:pPr marL="0" marR="0" lvl="0" indent="0" algn="l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University of the Basque Country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 smtClean="0">
                <a:ln>
                  <a:noFill/>
                </a:ln>
                <a:solidFill>
                  <a:srgbClr val="0033CC"/>
                </a:solidFill>
                <a:effectLst/>
                <a:uLnTx/>
                <a:uFillTx/>
              </a:rPr>
              <a:t>http://www.inigomujika.com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0033CC"/>
              </a:solidFill>
              <a:effectLst/>
              <a:uLnTx/>
              <a:uFillTx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grpSp>
        <p:nvGrpSpPr>
          <p:cNvPr id="4" name="Group 2"/>
          <p:cNvGrpSpPr>
            <a:grpSpLocks/>
          </p:cNvGrpSpPr>
          <p:nvPr/>
        </p:nvGrpSpPr>
        <p:grpSpPr bwMode="auto">
          <a:xfrm>
            <a:off x="1219200" y="2133600"/>
            <a:ext cx="6604000" cy="3840163"/>
            <a:chOff x="1335" y="941"/>
            <a:chExt cx="10401" cy="6046"/>
          </a:xfrm>
        </p:grpSpPr>
        <p:cxnSp>
          <p:nvCxnSpPr>
            <p:cNvPr id="5" name="AutoShape 3"/>
            <p:cNvCxnSpPr>
              <a:cxnSpLocks noChangeShapeType="1"/>
            </p:cNvCxnSpPr>
            <p:nvPr/>
          </p:nvCxnSpPr>
          <p:spPr bwMode="auto">
            <a:xfrm>
              <a:off x="1335" y="1035"/>
              <a:ext cx="3402" cy="1984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</p:cxnSp>
        <p:cxnSp>
          <p:nvCxnSpPr>
            <p:cNvPr id="6" name="AutoShape 4"/>
            <p:cNvCxnSpPr>
              <a:cxnSpLocks noChangeShapeType="1"/>
            </p:cNvCxnSpPr>
            <p:nvPr/>
          </p:nvCxnSpPr>
          <p:spPr bwMode="auto">
            <a:xfrm>
              <a:off x="4737" y="3019"/>
              <a:ext cx="3402" cy="1984"/>
            </a:xfrm>
            <a:prstGeom prst="bentConnector3">
              <a:avLst>
                <a:gd name="adj1" fmla="val 49986"/>
              </a:avLst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</p:cxnSp>
        <p:cxnSp>
          <p:nvCxnSpPr>
            <p:cNvPr id="7" name="AutoShape 5"/>
            <p:cNvCxnSpPr>
              <a:cxnSpLocks noChangeShapeType="1"/>
            </p:cNvCxnSpPr>
            <p:nvPr/>
          </p:nvCxnSpPr>
          <p:spPr bwMode="auto">
            <a:xfrm rot="10800000" flipV="1">
              <a:off x="4932" y="2925"/>
              <a:ext cx="3402" cy="1984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rgbClr val="0070C0"/>
              </a:solidFill>
              <a:miter lim="800000"/>
              <a:headEnd/>
              <a:tailEnd/>
            </a:ln>
          </p:spPr>
        </p:cxnSp>
        <p:cxnSp>
          <p:nvCxnSpPr>
            <p:cNvPr id="8" name="AutoShape 6"/>
            <p:cNvCxnSpPr>
              <a:cxnSpLocks noChangeShapeType="1"/>
            </p:cNvCxnSpPr>
            <p:nvPr/>
          </p:nvCxnSpPr>
          <p:spPr bwMode="auto">
            <a:xfrm rot="10800000" flipV="1">
              <a:off x="1530" y="4909"/>
              <a:ext cx="3402" cy="1984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rgbClr val="0070C0"/>
              </a:solidFill>
              <a:miter lim="800000"/>
              <a:headEnd/>
              <a:tailEnd/>
            </a:ln>
          </p:spPr>
        </p:cxnSp>
        <p:cxnSp>
          <p:nvCxnSpPr>
            <p:cNvPr id="9" name="AutoShape 7"/>
            <p:cNvCxnSpPr>
              <a:cxnSpLocks noChangeShapeType="1"/>
            </p:cNvCxnSpPr>
            <p:nvPr/>
          </p:nvCxnSpPr>
          <p:spPr bwMode="auto">
            <a:xfrm>
              <a:off x="8139" y="5003"/>
              <a:ext cx="3402" cy="1984"/>
            </a:xfrm>
            <a:prstGeom prst="bentConnector3">
              <a:avLst>
                <a:gd name="adj1" fmla="val 49986"/>
              </a:avLst>
            </a:prstGeom>
            <a:noFill/>
            <a:ln w="28575">
              <a:solidFill>
                <a:srgbClr val="FF0000"/>
              </a:solidFill>
              <a:miter lim="800000"/>
              <a:headEnd/>
              <a:tailEnd/>
            </a:ln>
          </p:spPr>
        </p:cxnSp>
        <p:cxnSp>
          <p:nvCxnSpPr>
            <p:cNvPr id="10" name="AutoShape 8"/>
            <p:cNvCxnSpPr>
              <a:cxnSpLocks noChangeShapeType="1"/>
            </p:cNvCxnSpPr>
            <p:nvPr/>
          </p:nvCxnSpPr>
          <p:spPr bwMode="auto">
            <a:xfrm rot="10800000" flipV="1">
              <a:off x="8334" y="941"/>
              <a:ext cx="3402" cy="1984"/>
            </a:xfrm>
            <a:prstGeom prst="bentConnector3">
              <a:avLst>
                <a:gd name="adj1" fmla="val 50000"/>
              </a:avLst>
            </a:prstGeom>
            <a:noFill/>
            <a:ln w="28575">
              <a:solidFill>
                <a:srgbClr val="0070C0"/>
              </a:solidFill>
              <a:miter lim="800000"/>
              <a:headEnd/>
              <a:tailEnd/>
            </a:ln>
          </p:spPr>
        </p:cxnSp>
      </p:grpSp>
      <p:sp>
        <p:nvSpPr>
          <p:cNvPr id="11" name="Rectangle 10"/>
          <p:cNvSpPr/>
          <p:nvPr/>
        </p:nvSpPr>
        <p:spPr>
          <a:xfrm>
            <a:off x="872616" y="5943600"/>
            <a:ext cx="2101986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Training Intensity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85213" y="1600200"/>
            <a:ext cx="2039917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1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Training Volume </a:t>
            </a:r>
            <a:endParaRPr kumimoji="0" lang="en-US" sz="2000" b="1" i="0" u="none" strike="noStrike" kern="0" cap="none" spc="0" normalizeH="0" baseline="0" noProof="0" dirty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val="6807724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r" eaLnBrk="1" hangingPunct="1"/>
            <a:r>
              <a:rPr lang="fa-IR" sz="4000" b="1" smtClean="0">
                <a:solidFill>
                  <a:srgbClr val="0000CC"/>
                </a:solidFill>
                <a:cs typeface="B Nazanin" pitchFamily="2" charset="-78"/>
              </a:rPr>
              <a:t>کاهش بار تمرین</a:t>
            </a:r>
            <a:endParaRPr lang="en-US" sz="4000" b="1" smtClean="0">
              <a:solidFill>
                <a:srgbClr val="0000CC"/>
              </a:solidFill>
              <a:cs typeface="B Nazanin" pitchFamily="2" charset="-78"/>
            </a:endParaRPr>
          </a:p>
        </p:txBody>
      </p:sp>
      <p:sp>
        <p:nvSpPr>
          <p:cNvPr id="6656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r" rtl="1" eaLnBrk="1" hangingPunct="1"/>
            <a:endParaRPr lang="en-US" dirty="0" smtClean="0"/>
          </a:p>
        </p:txBody>
      </p:sp>
      <p:pic>
        <p:nvPicPr>
          <p:cNvPr id="66564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143" y="4343400"/>
            <a:ext cx="1371600" cy="225477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1469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679" y="533400"/>
            <a:ext cx="8547100" cy="3657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05504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758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1" eaLnBrk="1" hangingPunct="1">
              <a:lnSpc>
                <a:spcPct val="120000"/>
              </a:lnSpc>
              <a:buClr>
                <a:srgbClr val="FF0000"/>
              </a:buClr>
              <a:buSzTx/>
              <a:buFont typeface="Wingdings" pitchFamily="2" charset="2"/>
              <a:buChar char="Ø"/>
            </a:pPr>
            <a:r>
              <a:rPr lang="fa-IR" smtClean="0">
                <a:cs typeface="B Lotus" pitchFamily="2" charset="-78"/>
              </a:rPr>
              <a:t>پژوهشگران تغييرات غلظت گليكوژن عضله پس از دو روش كاهش بار تمرين متفاوت به مدت 7 روز را در دوچرخه</a:t>
            </a:r>
            <a:r>
              <a:rPr lang="fa-IR" smtClean="0">
                <a:ea typeface="Majalla UI"/>
              </a:rPr>
              <a:t>‌</a:t>
            </a:r>
            <a:r>
              <a:rPr lang="fa-IR" smtClean="0">
                <a:cs typeface="B Lotus" pitchFamily="2" charset="-78"/>
              </a:rPr>
              <a:t>سواران مرد مورد مقايسه قرار دادند. در روش اول، شدت تمرين حدود 85 تا 95 درصد ضربان قلب بيشينه حفظ شد، ولي مدت تمرين به</a:t>
            </a:r>
            <a:r>
              <a:rPr lang="fa-IR" smtClean="0">
                <a:ea typeface="Majalla UI"/>
              </a:rPr>
              <a:t>‌</a:t>
            </a:r>
            <a:r>
              <a:rPr lang="fa-IR" smtClean="0">
                <a:cs typeface="B Lotus" pitchFamily="2" charset="-78"/>
              </a:rPr>
              <a:t>طور فزاينده</a:t>
            </a:r>
            <a:r>
              <a:rPr lang="fa-IR" smtClean="0">
                <a:ea typeface="Majalla UI"/>
              </a:rPr>
              <a:t>‌</a:t>
            </a:r>
            <a:r>
              <a:rPr lang="fa-IR" smtClean="0">
                <a:cs typeface="B Lotus" pitchFamily="2" charset="-78"/>
              </a:rPr>
              <a:t>اي از 60 به 20 دقيقه كاهش يافت و در روش دوم مدت در 60 دقيقه ثابت ماند، ولي شدت به صورت تدريجي از 85 به 55 درصد ضربان قلب بيشينه كاهش يافت. </a:t>
            </a:r>
            <a:endParaRPr lang="en-US" smtClean="0">
              <a:cs typeface="B Lotus" pitchFamily="2" charset="-78"/>
            </a:endParaRPr>
          </a:p>
          <a:p>
            <a:pPr algn="r" rtl="1"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861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1" eaLnBrk="1" hangingPunct="1">
              <a:lnSpc>
                <a:spcPct val="130000"/>
              </a:lnSpc>
              <a:buClr>
                <a:srgbClr val="FF0000"/>
              </a:buClr>
              <a:buSzTx/>
              <a:buFont typeface="Wingdings" pitchFamily="2" charset="2"/>
              <a:buChar char="Ø"/>
            </a:pPr>
            <a:r>
              <a:rPr lang="fa-IR" smtClean="0">
                <a:cs typeface="B Lotus" pitchFamily="2" charset="-78"/>
              </a:rPr>
              <a:t>در مدت كاهش بار تمرين شديد</a:t>
            </a:r>
            <a:r>
              <a:rPr lang="fa-IR" smtClean="0">
                <a:ea typeface="Majalla UI"/>
              </a:rPr>
              <a:t>‌</a:t>
            </a:r>
            <a:r>
              <a:rPr lang="fa-IR" smtClean="0">
                <a:cs typeface="B Lotus" pitchFamily="2" charset="-78"/>
              </a:rPr>
              <a:t>تر و كوتاه</a:t>
            </a:r>
            <a:r>
              <a:rPr lang="fa-IR" smtClean="0">
                <a:ea typeface="Majalla UI"/>
              </a:rPr>
              <a:t>‌</a:t>
            </a:r>
            <a:r>
              <a:rPr lang="fa-IR" smtClean="0">
                <a:cs typeface="B Lotus" pitchFamily="2" charset="-78"/>
              </a:rPr>
              <a:t>تر، غلظت گليكوژن عضله به ميزان 34 درصد افزايش و اجراي 40 كيلومتر تايم</a:t>
            </a:r>
            <a:r>
              <a:rPr lang="fa-IR" smtClean="0">
                <a:ea typeface="Majalla UI"/>
              </a:rPr>
              <a:t>‌</a:t>
            </a:r>
            <a:r>
              <a:rPr lang="fa-IR" smtClean="0">
                <a:cs typeface="B Lotus" pitchFamily="2" charset="-78"/>
              </a:rPr>
              <a:t>تريل شبيه</a:t>
            </a:r>
            <a:r>
              <a:rPr lang="fa-IR" smtClean="0">
                <a:ea typeface="Majalla UI"/>
              </a:rPr>
              <a:t>‌</a:t>
            </a:r>
            <a:r>
              <a:rPr lang="fa-IR" smtClean="0">
                <a:cs typeface="B Lotus" pitchFamily="2" charset="-78"/>
              </a:rPr>
              <a:t>سازي شده به ميزان 3/4 درصد افزايش يافت، درحالي كه در كاهش بار تمرين بلند</a:t>
            </a:r>
            <a:r>
              <a:rPr lang="fa-IR" smtClean="0">
                <a:ea typeface="Majalla UI"/>
              </a:rPr>
              <a:t>‌</a:t>
            </a:r>
            <a:r>
              <a:rPr lang="fa-IR" smtClean="0">
                <a:cs typeface="B Lotus" pitchFamily="2" charset="-78"/>
              </a:rPr>
              <a:t>تر و با شدت كم</a:t>
            </a:r>
            <a:r>
              <a:rPr lang="fa-IR" smtClean="0">
                <a:ea typeface="Majalla UI"/>
              </a:rPr>
              <a:t>‌</a:t>
            </a:r>
            <a:r>
              <a:rPr lang="fa-IR" smtClean="0">
                <a:cs typeface="B Lotus" pitchFamily="2" charset="-78"/>
              </a:rPr>
              <a:t>تر، غلظت گليكوژن عضله به ميزان 29 درصد و اجرا به ميزان 2/2 درصد افزايش يافت (نيري و همكاران 2003).</a:t>
            </a:r>
            <a:endParaRPr lang="en-US" smtClean="0">
              <a:cs typeface="B Lotus" pitchFamily="2" charset="-78"/>
            </a:endParaRPr>
          </a:p>
          <a:p>
            <a:pPr algn="r" rtl="1"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963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1" eaLnBrk="1" hangingPunct="1">
              <a:lnSpc>
                <a:spcPct val="130000"/>
              </a:lnSpc>
              <a:buClr>
                <a:srgbClr val="FF0000"/>
              </a:buClr>
              <a:buSzTx/>
              <a:buFont typeface="Wingdings" pitchFamily="2" charset="2"/>
              <a:buChar char="Ø"/>
            </a:pPr>
            <a:r>
              <a:rPr lang="fa-IR" smtClean="0">
                <a:cs typeface="B Lotus" pitchFamily="2" charset="-78"/>
              </a:rPr>
              <a:t>در مطالعه</a:t>
            </a:r>
            <a:r>
              <a:rPr lang="fa-IR" smtClean="0">
                <a:ea typeface="Majalla UI"/>
              </a:rPr>
              <a:t>‌</a:t>
            </a:r>
            <a:r>
              <a:rPr lang="fa-IR" smtClean="0">
                <a:cs typeface="B Lotus" pitchFamily="2" charset="-78"/>
              </a:rPr>
              <a:t>ي مشابهي، كاهش بار تمرين با شدت بالا و مدت كوتاه موجب 15 درصد افزايش در غلظت گليكوژن عضله و 22 درصد بهبود در اجراي دويدن روي نوارگردان شد، درحالي كه كاهش بار تمرين با شدت كم و مدت متوسط موجب 6 درصد بهبود در اجرا شد، اما هيچ تغييري را در غلظت گليكوژن عضله ايجاد نكرد (شپلي و همكاران 1992). </a:t>
            </a:r>
            <a:endParaRPr lang="en-US" smtClean="0">
              <a:cs typeface="B Lotus" pitchFamily="2" charset="-78"/>
            </a:endParaRPr>
          </a:p>
          <a:p>
            <a:pPr algn="r" rtl="1" eaLnBrk="1" hangingPunct="1"/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Number Placeholder 5"/>
          <p:cNvSpPr txBox="1">
            <a:spLocks noGrp="1"/>
          </p:cNvSpPr>
          <p:nvPr/>
        </p:nvSpPr>
        <p:spPr bwMode="auto">
          <a:xfrm>
            <a:off x="0" y="6400800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fld id="{4FE4625C-091F-49F5-933E-1EA0D4275F86}" type="slidenum">
              <a:rPr lang="en-US" altLang="en-US" sz="1000">
                <a:cs typeface="B Lotus" pitchFamily="2" charset="-78"/>
              </a:rPr>
              <a:pPr algn="r" eaLnBrk="1" hangingPunct="1"/>
              <a:t>79</a:t>
            </a:fld>
            <a:endParaRPr lang="en-US" altLang="en-US" sz="1000">
              <a:cs typeface="B Lotus" pitchFamily="2" charset="-78"/>
            </a:endParaRPr>
          </a:p>
        </p:txBody>
      </p:sp>
      <p:sp>
        <p:nvSpPr>
          <p:cNvPr id="70659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1440" rIns="91440" bIns="45720"/>
          <a:lstStyle/>
          <a:p>
            <a:pPr eaLnBrk="1" hangingPunct="1"/>
            <a:endParaRPr lang="en-US" smtClean="0"/>
          </a:p>
        </p:txBody>
      </p:sp>
      <p:sp>
        <p:nvSpPr>
          <p:cNvPr id="70660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342900" indent="-342900" algn="just" rtl="1" eaLnBrk="1" hangingPunct="1">
              <a:lnSpc>
                <a:spcPct val="120000"/>
              </a:lnSpc>
              <a:buClr>
                <a:srgbClr val="FF0000"/>
              </a:buClr>
              <a:buSzTx/>
              <a:buFont typeface="Wingdings" pitchFamily="2" charset="2"/>
              <a:buChar char="Ø"/>
            </a:pPr>
            <a:r>
              <a:rPr lang="fa-IR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B Lotus" pitchFamily="2" charset="-78"/>
              </a:rPr>
              <a:t>در مطالعه‌اي، 6 روز كاهش بار تمرين هيچ تأثيري بر </a:t>
            </a:r>
            <a:r>
              <a:rPr lang="en-US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B Lotus" pitchFamily="2" charset="-78"/>
              </a:rPr>
              <a:t>TT</a:t>
            </a:r>
            <a:r>
              <a:rPr lang="fa-IR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B Lotus" pitchFamily="2" charset="-78"/>
              </a:rPr>
              <a:t>، </a:t>
            </a:r>
            <a:r>
              <a:rPr lang="en-US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FT</a:t>
            </a:r>
            <a:r>
              <a:rPr lang="fa-IR" smtClean="0">
                <a:solidFill>
                  <a:srgbClr val="000000"/>
                </a:solidFill>
                <a:latin typeface="Times New Roman" pitchFamily="18" charset="0"/>
                <a:cs typeface="B Lotus" pitchFamily="2" charset="-78"/>
              </a:rPr>
              <a:t>، </a:t>
            </a:r>
            <a:r>
              <a:rPr lang="en-US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C</a:t>
            </a:r>
            <a:r>
              <a:rPr lang="fa-IR" smtClean="0">
                <a:solidFill>
                  <a:srgbClr val="000000"/>
                </a:solidFill>
                <a:latin typeface="Times New Roman" pitchFamily="18" charset="0"/>
                <a:cs typeface="B Lotus" pitchFamily="2" charset="-78"/>
              </a:rPr>
              <a:t>، </a:t>
            </a:r>
            <a:r>
              <a:rPr lang="en-US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TT:C</a:t>
            </a:r>
            <a:r>
              <a:rPr lang="fa-IR" smtClean="0">
                <a:solidFill>
                  <a:srgbClr val="000000"/>
                </a:solidFill>
                <a:latin typeface="Times New Roman" pitchFamily="18" charset="0"/>
                <a:cs typeface="B Lotus" pitchFamily="2" charset="-78"/>
              </a:rPr>
              <a:t> و </a:t>
            </a:r>
            <a:r>
              <a:rPr lang="en-US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FT:C</a:t>
            </a:r>
            <a:r>
              <a:rPr lang="fa-IR" smtClean="0">
                <a:solidFill>
                  <a:srgbClr val="000000"/>
                </a:solidFill>
                <a:latin typeface="Times New Roman" pitchFamily="18" charset="0"/>
                <a:cs typeface="B Lotus" pitchFamily="2" charset="-78"/>
              </a:rPr>
              <a:t> دوندگان 800 متر نداشت و تغييرات فردي در اين هورمون‌ها با تغييرات اجرا در به‌هنگام كاهش بار تمرين هم‌خواني نداشت. با اين‌حال، </a:t>
            </a:r>
            <a:r>
              <a:rPr lang="en-US" smtClean="0">
                <a:solidFill>
                  <a:srgbClr val="000000"/>
                </a:solidFill>
                <a:cs typeface="B Lotus" pitchFamily="2" charset="-78"/>
              </a:rPr>
              <a:t>TT</a:t>
            </a:r>
            <a:r>
              <a:rPr lang="fa-IR" smtClean="0">
                <a:solidFill>
                  <a:srgbClr val="000000"/>
                </a:solidFill>
                <a:latin typeface="Times New Roman" pitchFamily="18" charset="0"/>
                <a:cs typeface="B Lotus" pitchFamily="2" charset="-78"/>
              </a:rPr>
              <a:t> همبستگي معكوسي با مسافت تمرين تداومي با شدت پايين(اجرا شده در مدت كاهش بار تمرين) و همبستگي مثبتي با مسافت تمرين اينتروال با شدت بالا داشت.</a:t>
            </a:r>
            <a:r>
              <a:rPr lang="fa-IR" smtClean="0">
                <a:ea typeface="Majalla UI"/>
              </a:rPr>
              <a:t> </a:t>
            </a:r>
            <a:endParaRPr lang="en-US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Number Placeholder 5"/>
          <p:cNvSpPr txBox="1">
            <a:spLocks noGrp="1"/>
          </p:cNvSpPr>
          <p:nvPr/>
        </p:nvSpPr>
        <p:spPr bwMode="auto">
          <a:xfrm>
            <a:off x="0" y="6400800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fld id="{90DE518F-4942-406A-BE3D-2084AE7C739E}" type="slidenum">
              <a:rPr lang="en-US" altLang="en-US" sz="1000">
                <a:cs typeface="B Lotus" pitchFamily="2" charset="-78"/>
              </a:rPr>
              <a:pPr algn="r" eaLnBrk="1" hangingPunct="1"/>
              <a:t>80</a:t>
            </a:fld>
            <a:endParaRPr lang="en-US" altLang="en-US" sz="1000">
              <a:cs typeface="B Lotus" pitchFamily="2" charset="-78"/>
            </a:endParaRPr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1440" rIns="91440" bIns="45720"/>
          <a:lstStyle/>
          <a:p>
            <a:pPr eaLnBrk="1" hangingPunct="1"/>
            <a:endParaRPr lang="en-US" smtClean="0"/>
          </a:p>
        </p:txBody>
      </p:sp>
      <p:sp>
        <p:nvSpPr>
          <p:cNvPr id="71684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342900" indent="-342900" algn="just" rtl="1" eaLnBrk="1" hangingPunct="1">
              <a:lnSpc>
                <a:spcPct val="120000"/>
              </a:lnSpc>
              <a:buClr>
                <a:srgbClr val="FF0000"/>
              </a:buClr>
              <a:buSzTx/>
              <a:buFont typeface="Wingdings" pitchFamily="2" charset="2"/>
              <a:buChar char="Ø"/>
            </a:pPr>
            <a:r>
              <a:rPr lang="fa-IR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B Lotus" pitchFamily="2" charset="-78"/>
              </a:rPr>
              <a:t>براساس اين يافته‌ها، تمرين تداومي با شدت پايين ممکن است فرايندهاي آنابوليك تحريك شده به وسيله‌ي </a:t>
            </a:r>
            <a:r>
              <a:rPr lang="en-US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B Lotus" pitchFamily="2" charset="-78"/>
              </a:rPr>
              <a:t>T</a:t>
            </a:r>
            <a:r>
              <a:rPr lang="fa-IR" smtClean="0">
                <a:solidFill>
                  <a:srgbClr val="000000"/>
                </a:solidFill>
                <a:latin typeface="Times New Roman" pitchFamily="18" charset="0"/>
                <a:ea typeface="Times New Roman" pitchFamily="18" charset="0"/>
                <a:cs typeface="B Lotus" pitchFamily="2" charset="-78"/>
              </a:rPr>
              <a:t> در مدت كاهش بار تمرين را به تأخير بيندازد، درحالي كه اين فرايندها به وسيله‌ي تمرين اينتروال با شدت بالا تسهيل مي‌شود (موجيكا و همكاران 2000).</a:t>
            </a:r>
            <a:r>
              <a:rPr lang="en-US" smtClean="0">
                <a:cs typeface="B Lotus" pitchFamily="2" charset="-78"/>
              </a:rPr>
              <a:t>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Number Placeholder 5"/>
          <p:cNvSpPr txBox="1">
            <a:spLocks noGrp="1"/>
          </p:cNvSpPr>
          <p:nvPr/>
        </p:nvSpPr>
        <p:spPr bwMode="auto">
          <a:xfrm>
            <a:off x="0" y="6400800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fld id="{90DE518F-4942-406A-BE3D-2084AE7C739E}" type="slidenum">
              <a:rPr lang="en-US" altLang="en-US" sz="1000">
                <a:cs typeface="B Lotus" pitchFamily="2" charset="-78"/>
              </a:rPr>
              <a:pPr algn="r" eaLnBrk="1" hangingPunct="1"/>
              <a:t>81</a:t>
            </a:fld>
            <a:endParaRPr lang="en-US" altLang="en-US" sz="1000">
              <a:cs typeface="B Lotus" pitchFamily="2" charset="-78"/>
            </a:endParaRPr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1440" rIns="91440" bIns="45720"/>
          <a:lstStyle/>
          <a:p>
            <a:pPr algn="ctr" rtl="1" eaLnBrk="1" hangingPunct="1"/>
            <a:r>
              <a:rPr lang="fa-IR" dirty="0" smtClean="0">
                <a:solidFill>
                  <a:srgbClr val="0000CC"/>
                </a:solidFill>
                <a:cs typeface="B Nazanin" pitchFamily="2" charset="-78"/>
              </a:rPr>
              <a:t>هدف</a:t>
            </a:r>
            <a:endParaRPr lang="en-US" dirty="0" smtClean="0">
              <a:solidFill>
                <a:srgbClr val="0000CC"/>
              </a:solidFill>
              <a:cs typeface="B Nazanin" pitchFamily="2" charset="-78"/>
            </a:endParaRPr>
          </a:p>
        </p:txBody>
      </p:sp>
      <p:sp>
        <p:nvSpPr>
          <p:cNvPr id="71684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algn="ctr" rtl="1">
              <a:buClr>
                <a:srgbClr val="FF0066"/>
              </a:buClr>
              <a:buFont typeface="Wingdings" pitchFamily="2" charset="2"/>
              <a:buChar char="×"/>
            </a:pPr>
            <a:r>
              <a:rPr lang="ar-SA" sz="2800" dirty="0" smtClean="0">
                <a:cs typeface="B Lotus" pitchFamily="2" charset="-78"/>
              </a:rPr>
              <a:t>مطالعه</a:t>
            </a:r>
            <a:r>
              <a:rPr lang="fa-IR" sz="2800" dirty="0" smtClean="0">
                <a:cs typeface="B Lotus" pitchFamily="2" charset="-78"/>
              </a:rPr>
              <a:t> </a:t>
            </a:r>
            <a:r>
              <a:rPr lang="fa-IR" sz="2800" dirty="0">
                <a:cs typeface="B Lotus" pitchFamily="2" charset="-78"/>
              </a:rPr>
              <a:t>اثر سه هفته کاهش بار تمرین در به اوج رسانی اجرای هوازی کایاکرهای </a:t>
            </a:r>
            <a:r>
              <a:rPr lang="fa-IR" sz="2800" dirty="0" smtClean="0">
                <a:cs typeface="B Lotus" pitchFamily="2" charset="-78"/>
              </a:rPr>
              <a:t>نخبه</a:t>
            </a:r>
            <a:endParaRPr lang="en-US" sz="2800" dirty="0">
              <a:cs typeface="Arial" charset="0"/>
            </a:endParaRPr>
          </a:p>
        </p:txBody>
      </p:sp>
      <p:pic>
        <p:nvPicPr>
          <p:cNvPr id="5" name="Picture 2" descr="G:\155544_1466594676097_1570466545_30954301_3315420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1200" y="3087914"/>
            <a:ext cx="4876800" cy="32512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607472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Number Placeholder 5"/>
          <p:cNvSpPr txBox="1">
            <a:spLocks noGrp="1"/>
          </p:cNvSpPr>
          <p:nvPr/>
        </p:nvSpPr>
        <p:spPr bwMode="auto">
          <a:xfrm>
            <a:off x="0" y="6400800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fld id="{90DE518F-4942-406A-BE3D-2084AE7C739E}" type="slidenum">
              <a:rPr lang="en-US" altLang="en-US" sz="1000">
                <a:cs typeface="B Lotus" pitchFamily="2" charset="-78"/>
              </a:rPr>
              <a:pPr algn="r" eaLnBrk="1" hangingPunct="1"/>
              <a:t>82</a:t>
            </a:fld>
            <a:endParaRPr lang="en-US" altLang="en-US" sz="1000">
              <a:cs typeface="B Lotus" pitchFamily="2" charset="-78"/>
            </a:endParaRPr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1440" rIns="91440" bIns="45720"/>
          <a:lstStyle/>
          <a:p>
            <a:pPr algn="ctr" eaLnBrk="1" hangingPunct="1"/>
            <a:r>
              <a:rPr lang="fa-IR" dirty="0" smtClean="0">
                <a:solidFill>
                  <a:srgbClr val="0000CC"/>
                </a:solidFill>
                <a:cs typeface="B Nazanin" pitchFamily="2" charset="-78"/>
              </a:rPr>
              <a:t>نتایج</a:t>
            </a:r>
            <a:endParaRPr lang="en-US" dirty="0" smtClean="0"/>
          </a:p>
        </p:txBody>
      </p:sp>
      <p:sp>
        <p:nvSpPr>
          <p:cNvPr id="71684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algn="just" rtl="1">
              <a:lnSpc>
                <a:spcPct val="110000"/>
              </a:lnSpc>
              <a:buClr>
                <a:srgbClr val="FF0066"/>
              </a:buClr>
              <a:buFont typeface="Wingdings" pitchFamily="2" charset="2"/>
              <a:buChar char="×"/>
            </a:pPr>
            <a:r>
              <a:rPr lang="fa-IR" sz="2800" dirty="0">
                <a:cs typeface="B Lotus" pitchFamily="2" charset="-78"/>
              </a:rPr>
              <a:t>نتایج پژوهش نشان داد که پس از دوره کاهش بار تمرین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VO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2max</a:t>
            </a:r>
            <a:r>
              <a:rPr lang="fa-IR" sz="2800" dirty="0">
                <a:cs typeface="B Lotus" pitchFamily="2" charset="-78"/>
              </a:rPr>
              <a:t> (مطلق و نسبی)، حداقل سرعت در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VO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2max</a:t>
            </a:r>
            <a:r>
              <a:rPr lang="fa-IR" sz="2800" dirty="0">
                <a:cs typeface="B Lotus" pitchFamily="2" charset="-78"/>
              </a:rPr>
              <a:t> و </a:t>
            </a:r>
            <a:r>
              <a:rPr lang="en-US" sz="2800" dirty="0">
                <a:latin typeface="Times New Roman" pitchFamily="18" charset="0"/>
                <a:cs typeface="Times New Roman" pitchFamily="18" charset="0"/>
              </a:rPr>
              <a:t>VO</a:t>
            </a:r>
            <a:r>
              <a:rPr lang="en-US" sz="2800" baseline="-25000" dirty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fa-IR" sz="2800" dirty="0">
                <a:cs typeface="B Lotus" pitchFamily="2" charset="-78"/>
              </a:rPr>
              <a:t> در آستانه لاکتات افزایش معنادار یافت (0/05</a:t>
            </a:r>
            <a:r>
              <a:rPr lang="fa-IR" sz="2800" dirty="0">
                <a:cs typeface="Times New Roman" pitchFamily="18" charset="0"/>
              </a:rPr>
              <a:t>&gt;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fa-IR" sz="2800" dirty="0">
                <a:cs typeface="B Lotus" pitchFamily="2" charset="-78"/>
              </a:rPr>
              <a:t>)، در حاليكه در دیگر متغیرها تفاوت معناداري مشاهده نشد (0/05 </a:t>
            </a:r>
            <a:r>
              <a:rPr lang="en-US" sz="2800" dirty="0">
                <a:cs typeface="B Lotus" pitchFamily="2" charset="-78"/>
              </a:rPr>
              <a:t>&gt;</a:t>
            </a:r>
            <a:r>
              <a:rPr lang="fa-IR" sz="2800" dirty="0">
                <a:cs typeface="B Lotus" pitchFamily="2" charset="-78"/>
              </a:rPr>
              <a:t> </a:t>
            </a:r>
            <a:r>
              <a:rPr lang="en-US" sz="2800" i="1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fa-IR" sz="2800" dirty="0" smtClean="0">
                <a:cs typeface="B Lotus" pitchFamily="2" charset="-78"/>
              </a:rPr>
              <a:t>)</a:t>
            </a:r>
          </a:p>
          <a:p>
            <a:pPr algn="just" rtl="1">
              <a:lnSpc>
                <a:spcPct val="110000"/>
              </a:lnSpc>
              <a:buClr>
                <a:srgbClr val="FF0066"/>
              </a:buClr>
              <a:buFont typeface="Wingdings" pitchFamily="2" charset="2"/>
              <a:buChar char="×"/>
            </a:pPr>
            <a:endParaRPr lang="en-US" sz="2800" dirty="0">
              <a:cs typeface="B Lotus" pitchFamily="2" charset="-78"/>
            </a:endParaRPr>
          </a:p>
        </p:txBody>
      </p:sp>
      <p:pic>
        <p:nvPicPr>
          <p:cNvPr id="5" name="Picture 2" descr="G:\155544_1466594676097_1570466545_30954301_3315420_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362200" y="4064000"/>
            <a:ext cx="3505200" cy="23368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2711464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Slide Number Placeholder 5"/>
          <p:cNvSpPr txBox="1">
            <a:spLocks noGrp="1"/>
          </p:cNvSpPr>
          <p:nvPr/>
        </p:nvSpPr>
        <p:spPr bwMode="auto">
          <a:xfrm>
            <a:off x="0" y="6400800"/>
            <a:ext cx="6096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r" eaLnBrk="1" hangingPunct="1"/>
            <a:fld id="{90DE518F-4942-406A-BE3D-2084AE7C739E}" type="slidenum">
              <a:rPr lang="en-US" altLang="en-US" sz="1000">
                <a:cs typeface="B Lotus" pitchFamily="2" charset="-78"/>
              </a:rPr>
              <a:pPr algn="r" eaLnBrk="1" hangingPunct="1"/>
              <a:t>83</a:t>
            </a:fld>
            <a:endParaRPr lang="en-US" altLang="en-US" sz="1000">
              <a:cs typeface="B Lotus" pitchFamily="2" charset="-78"/>
            </a:endParaRPr>
          </a:p>
        </p:txBody>
      </p:sp>
      <p:sp>
        <p:nvSpPr>
          <p:cNvPr id="71683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1440" rIns="91440" bIns="45720"/>
          <a:lstStyle/>
          <a:p>
            <a:pPr algn="ctr" eaLnBrk="1" hangingPunct="1"/>
            <a:r>
              <a:rPr lang="fa-IR" dirty="0">
                <a:solidFill>
                  <a:srgbClr val="0000CC"/>
                </a:solidFill>
                <a:cs typeface="B Nazanin" pitchFamily="2" charset="-78"/>
              </a:rPr>
              <a:t>نتیجه گیری</a:t>
            </a:r>
            <a:endParaRPr lang="en-US" dirty="0">
              <a:solidFill>
                <a:srgbClr val="0000CC"/>
              </a:solidFill>
              <a:cs typeface="B Nazanin" pitchFamily="2" charset="-78"/>
            </a:endParaRPr>
          </a:p>
        </p:txBody>
      </p:sp>
      <p:sp>
        <p:nvSpPr>
          <p:cNvPr id="71684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algn="just" rtl="1">
              <a:buClr>
                <a:srgbClr val="FF0066"/>
              </a:buClr>
              <a:buFont typeface="Wingdings" pitchFamily="2" charset="2"/>
              <a:buChar char="×"/>
            </a:pPr>
            <a:r>
              <a:rPr lang="fa-IR" sz="2800" dirty="0">
                <a:cs typeface="B Lotus" pitchFamily="2" charset="-78"/>
              </a:rPr>
              <a:t>مهمترين يافته ي اين پژوهش اين بود که یک دوره ای 3 هفته ای کاهش بار تمرین می تواند اجرای هوازی کایاکرهای نخبه را بهبود بخشد. </a:t>
            </a:r>
            <a:endParaRPr lang="en-US" sz="2800" dirty="0">
              <a:cs typeface="B Lotus" pitchFamily="2" charset="-78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657600"/>
            <a:ext cx="1828800" cy="2743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3632994"/>
            <a:ext cx="4194175" cy="2792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03915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65539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grpSp>
        <p:nvGrpSpPr>
          <p:cNvPr id="65540" name="Group 3"/>
          <p:cNvGrpSpPr>
            <a:grpSpLocks/>
          </p:cNvGrpSpPr>
          <p:nvPr/>
        </p:nvGrpSpPr>
        <p:grpSpPr bwMode="auto">
          <a:xfrm>
            <a:off x="0" y="0"/>
            <a:ext cx="9145588" cy="6858000"/>
            <a:chOff x="0" y="0"/>
            <a:chExt cx="9145588" cy="6858000"/>
          </a:xfrm>
        </p:grpSpPr>
        <p:pic>
          <p:nvPicPr>
            <p:cNvPr id="65543" name="Picture 4" descr="SectionBack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70"/>
            <a:stretch>
              <a:fillRect/>
            </a:stretch>
          </p:blipFill>
          <p:spPr bwMode="auto">
            <a:xfrm>
              <a:off x="0" y="381000"/>
              <a:ext cx="9145588" cy="60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5544" name="Picture 4" descr="MasterborderTO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5588" cy="39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65545" name="Picture 5" descr="MasterborderBOTTO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467475"/>
              <a:ext cx="9145588" cy="39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65541" name="Title 1"/>
          <p:cNvSpPr txBox="1">
            <a:spLocks/>
          </p:cNvSpPr>
          <p:nvPr/>
        </p:nvSpPr>
        <p:spPr bwMode="auto">
          <a:xfrm>
            <a:off x="685800" y="2895600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endParaRPr lang="fa-IR" sz="5400" b="1" i="1">
              <a:solidFill>
                <a:srgbClr val="7030A0"/>
              </a:solidFill>
              <a:latin typeface="Calibri" pitchFamily="34" charset="0"/>
              <a:cs typeface="B Nazanin" pitchFamily="2" charset="-78"/>
            </a:endParaRPr>
          </a:p>
          <a:p>
            <a:pPr algn="ctr"/>
            <a:endParaRPr lang="en-US" sz="4400">
              <a:solidFill>
                <a:srgbClr val="CC0000"/>
              </a:solidFill>
              <a:latin typeface="Calibri" pitchFamily="34" charset="0"/>
              <a:cs typeface="B Nazanin" pitchFamily="2" charset="-78"/>
            </a:endParaRPr>
          </a:p>
        </p:txBody>
      </p:sp>
      <p:sp>
        <p:nvSpPr>
          <p:cNvPr id="65542" name="Title 1"/>
          <p:cNvSpPr>
            <a:spLocks/>
          </p:cNvSpPr>
          <p:nvPr/>
        </p:nvSpPr>
        <p:spPr bwMode="auto">
          <a:xfrm>
            <a:off x="609600" y="25908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/>
          <a:p>
            <a:pPr algn="ctr" rtl="1"/>
            <a:r>
              <a:rPr lang="fa-IR" sz="4000" b="1" i="1" dirty="0" smtClean="0">
                <a:solidFill>
                  <a:srgbClr val="0000CC"/>
                </a:solidFill>
                <a:latin typeface="Calibri" pitchFamily="34" charset="0"/>
                <a:cs typeface="B Nazanin" pitchFamily="2" charset="-78"/>
              </a:rPr>
              <a:t>ملاحظات</a:t>
            </a:r>
            <a:endParaRPr lang="en-US" sz="4000" b="1" i="1" dirty="0">
              <a:solidFill>
                <a:srgbClr val="0000CC"/>
              </a:solidFill>
              <a:latin typeface="Calibri" pitchFamily="34" charset="0"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7487327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5400000">
            <a:off x="2768102" y="-253502"/>
            <a:ext cx="2849564" cy="716656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072224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1401763"/>
            <a:ext cx="7772400" cy="4060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1507198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295400"/>
            <a:ext cx="6986587" cy="4685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218053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2362200"/>
            <a:ext cx="6962775" cy="3371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7264981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905000"/>
            <a:ext cx="6934200" cy="39685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108666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just" rtl="1" eaLnBrk="1" hangingPunct="1"/>
            <a:r>
              <a:rPr lang="fa-IR" sz="4000" b="1" dirty="0" smtClean="0">
                <a:solidFill>
                  <a:srgbClr val="0000CC"/>
                </a:solidFill>
                <a:cs typeface="B Nazanin" pitchFamily="2" charset="-78"/>
              </a:rPr>
              <a:t>کاربرد</a:t>
            </a:r>
            <a:r>
              <a:rPr lang="en-US" sz="4000" dirty="0" smtClean="0">
                <a:solidFill>
                  <a:srgbClr val="0000CC"/>
                </a:solidFill>
                <a:latin typeface="Times New Roman" pitchFamily="18" charset="0"/>
                <a:cs typeface="Times New Roman" pitchFamily="18" charset="0"/>
              </a:rPr>
              <a:t>HIT</a:t>
            </a:r>
            <a:r>
              <a:rPr lang="fa-IR" sz="4000" b="1" dirty="0" smtClean="0">
                <a:solidFill>
                  <a:srgbClr val="0000CC"/>
                </a:solidFill>
                <a:cs typeface="B Nazanin" pitchFamily="2" charset="-78"/>
              </a:rPr>
              <a:t> در افراد عادی جامعه</a:t>
            </a:r>
            <a:endParaRPr lang="en-US" sz="4000" b="1" dirty="0" smtClean="0">
              <a:solidFill>
                <a:srgbClr val="0000CC"/>
              </a:solidFill>
              <a:cs typeface="B Nazanin" pitchFamily="2" charset="-78"/>
            </a:endParaRPr>
          </a:p>
        </p:txBody>
      </p:sp>
      <p:sp>
        <p:nvSpPr>
          <p:cNvPr id="66563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1" eaLnBrk="1" hangingPunct="1">
              <a:lnSpc>
                <a:spcPct val="120000"/>
              </a:lnSpc>
              <a:buClr>
                <a:srgbClr val="FF0000"/>
              </a:buClr>
              <a:buSzTx/>
              <a:buFont typeface="Wingdings" pitchFamily="2" charset="2"/>
              <a:buChar char="Ø"/>
            </a:pPr>
            <a:r>
              <a:rPr lang="fa-IR" dirty="0" smtClean="0">
                <a:cs typeface="B Lotus" pitchFamily="2" charset="-78"/>
              </a:rPr>
              <a:t>ارتقاء سلامت</a:t>
            </a:r>
          </a:p>
          <a:p>
            <a:pPr algn="just" rtl="1" eaLnBrk="1" hangingPunct="1">
              <a:lnSpc>
                <a:spcPct val="120000"/>
              </a:lnSpc>
              <a:buClr>
                <a:srgbClr val="FF0000"/>
              </a:buClr>
              <a:buSzTx/>
              <a:buFont typeface="Wingdings" pitchFamily="2" charset="2"/>
              <a:buChar char="Ø"/>
            </a:pPr>
            <a:r>
              <a:rPr lang="fa-IR" dirty="0" smtClean="0">
                <a:cs typeface="B Lotus" pitchFamily="2" charset="-78"/>
              </a:rPr>
              <a:t>ترکیب بدنی</a:t>
            </a:r>
          </a:p>
          <a:p>
            <a:pPr algn="just" rtl="1" eaLnBrk="1" hangingPunct="1">
              <a:lnSpc>
                <a:spcPct val="120000"/>
              </a:lnSpc>
              <a:buClr>
                <a:srgbClr val="FF0000"/>
              </a:buClr>
              <a:buSzTx/>
              <a:buFont typeface="Wingdings" pitchFamily="2" charset="2"/>
              <a:buChar char="Ø"/>
            </a:pPr>
            <a:r>
              <a:rPr lang="fa-IR" dirty="0" smtClean="0">
                <a:cs typeface="B Lotus" pitchFamily="2" charset="-78"/>
              </a:rPr>
              <a:t>بهبود بیماری های با التهاب مزمن سطح پایین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6805977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pic>
        <p:nvPicPr>
          <p:cNvPr id="72707" name="Content Placeholder 5" descr="2.JP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6862763"/>
          </a:xfrm>
        </p:spPr>
      </p:pic>
      <p:sp>
        <p:nvSpPr>
          <p:cNvPr id="72708" name="Rectangle 4"/>
          <p:cNvSpPr>
            <a:spLocks noChangeArrowheads="1"/>
          </p:cNvSpPr>
          <p:nvPr/>
        </p:nvSpPr>
        <p:spPr bwMode="auto">
          <a:xfrm>
            <a:off x="2562225" y="2097088"/>
            <a:ext cx="6553200" cy="3108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r" rtl="1"/>
            <a:r>
              <a:rPr lang="ar-SA" sz="2800" b="1">
                <a:solidFill>
                  <a:srgbClr val="00FFFF"/>
                </a:solidFill>
                <a:cs typeface="B Nazanin" pitchFamily="2" charset="-78"/>
              </a:rPr>
              <a:t>چیزی که به زندگی شور و نشاط می بخشد:</a:t>
            </a:r>
            <a:endParaRPr lang="ar-SA" sz="2800">
              <a:solidFill>
                <a:srgbClr val="00FFFF"/>
              </a:solidFill>
              <a:cs typeface="B Nazanin" pitchFamily="2" charset="-78"/>
            </a:endParaRPr>
          </a:p>
          <a:p>
            <a:pPr algn="ctr"/>
            <a:endParaRPr lang="fa-IR" sz="2800" b="1">
              <a:solidFill>
                <a:srgbClr val="00FFFF"/>
              </a:solidFill>
              <a:cs typeface="B Nazanin" pitchFamily="2" charset="-78"/>
            </a:endParaRPr>
          </a:p>
          <a:p>
            <a:pPr algn="ctr"/>
            <a:r>
              <a:rPr lang="ar-SA" sz="2800" b="1">
                <a:solidFill>
                  <a:srgbClr val="00FFFF"/>
                </a:solidFill>
                <a:cs typeface="B Nazanin" pitchFamily="2" charset="-78"/>
              </a:rPr>
              <a:t>تعقیب است، نه تسخیر</a:t>
            </a:r>
            <a:r>
              <a:rPr lang="en-US" sz="2800" b="1">
                <a:solidFill>
                  <a:srgbClr val="00FFFF"/>
                </a:solidFill>
                <a:cs typeface="B Nazanin" pitchFamily="2" charset="-78"/>
              </a:rPr>
              <a:t>                     </a:t>
            </a:r>
            <a:endParaRPr lang="fa-IR" sz="2800" b="1">
              <a:solidFill>
                <a:srgbClr val="00FFFF"/>
              </a:solidFill>
              <a:cs typeface="B Nazanin" pitchFamily="2" charset="-78"/>
            </a:endParaRPr>
          </a:p>
          <a:p>
            <a:pPr algn="ctr"/>
            <a:r>
              <a:rPr lang="fa-IR" sz="2800" b="1">
                <a:solidFill>
                  <a:srgbClr val="00FFFF"/>
                </a:solidFill>
                <a:cs typeface="B Nazanin" pitchFamily="2" charset="-78"/>
              </a:rPr>
              <a:t> </a:t>
            </a:r>
          </a:p>
          <a:p>
            <a:pPr algn="ctr"/>
            <a:r>
              <a:rPr lang="fa-IR" sz="2800" b="1">
                <a:solidFill>
                  <a:srgbClr val="00FFFF"/>
                </a:solidFill>
                <a:cs typeface="B Nazanin" pitchFamily="2" charset="-78"/>
              </a:rPr>
              <a:t>         </a:t>
            </a:r>
            <a:r>
              <a:rPr lang="ar-SA" sz="2800" b="1">
                <a:solidFill>
                  <a:srgbClr val="00FFFF"/>
                </a:solidFill>
                <a:cs typeface="B Nazanin" pitchFamily="2" charset="-78"/>
              </a:rPr>
              <a:t>راه است، نه مقصد</a:t>
            </a:r>
            <a:endParaRPr lang="fa-IR" sz="2800" b="1">
              <a:solidFill>
                <a:srgbClr val="00FFFF"/>
              </a:solidFill>
              <a:cs typeface="B Nazanin" pitchFamily="2" charset="-78"/>
            </a:endParaRPr>
          </a:p>
          <a:p>
            <a:pPr algn="ctr"/>
            <a:r>
              <a:rPr lang="fa-IR" sz="2800" b="1">
                <a:solidFill>
                  <a:srgbClr val="00FFFF"/>
                </a:solidFill>
                <a:cs typeface="B Nazanin" pitchFamily="2" charset="-78"/>
              </a:rPr>
              <a:t>                         </a:t>
            </a:r>
          </a:p>
          <a:p>
            <a:r>
              <a:rPr lang="ar-SA" sz="2800" b="1">
                <a:solidFill>
                  <a:srgbClr val="00FFFF"/>
                </a:solidFill>
                <a:cs typeface="B Nazanin" pitchFamily="2" charset="-78"/>
              </a:rPr>
              <a:t>تلاش است، نه کامیابی</a:t>
            </a:r>
          </a:p>
        </p:txBody>
      </p:sp>
      <p:sp>
        <p:nvSpPr>
          <p:cNvPr id="72709" name="Rectangle 3"/>
          <p:cNvSpPr>
            <a:spLocks noChangeArrowheads="1"/>
          </p:cNvSpPr>
          <p:nvPr/>
        </p:nvSpPr>
        <p:spPr bwMode="auto">
          <a:xfrm>
            <a:off x="2057400" y="6205538"/>
            <a:ext cx="35052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273050" indent="-273050" algn="ctr">
              <a:spcBef>
                <a:spcPct val="20000"/>
              </a:spcBef>
              <a:buClr>
                <a:srgbClr val="0BD0D9"/>
              </a:buClr>
              <a:buSzPct val="95000"/>
              <a:buFont typeface="Wingdings 2" pitchFamily="18" charset="2"/>
              <a:buNone/>
            </a:pPr>
            <a:r>
              <a:rPr lang="fa-IR" sz="2800" b="1">
                <a:solidFill>
                  <a:schemeClr val="bg1"/>
                </a:solidFill>
                <a:latin typeface="Constantia" pitchFamily="18" charset="0"/>
                <a:cs typeface="B Nazanin" pitchFamily="2" charset="-78"/>
              </a:rPr>
              <a:t>          با تشکر از توجه شما</a:t>
            </a:r>
            <a:endParaRPr lang="en-US" sz="2800" b="1">
              <a:solidFill>
                <a:schemeClr val="bg1"/>
              </a:solidFill>
              <a:latin typeface="Constantia" pitchFamily="18" charset="0"/>
              <a:cs typeface="B Nazanin" pitchFamily="2" charset="-7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sp>
        <p:nvSpPr>
          <p:cNvPr id="59395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  <p:grpSp>
        <p:nvGrpSpPr>
          <p:cNvPr id="59396" name="Group 3"/>
          <p:cNvGrpSpPr>
            <a:grpSpLocks/>
          </p:cNvGrpSpPr>
          <p:nvPr/>
        </p:nvGrpSpPr>
        <p:grpSpPr bwMode="auto">
          <a:xfrm>
            <a:off x="0" y="0"/>
            <a:ext cx="9145588" cy="6858000"/>
            <a:chOff x="0" y="0"/>
            <a:chExt cx="9145588" cy="6858000"/>
          </a:xfrm>
        </p:grpSpPr>
        <p:pic>
          <p:nvPicPr>
            <p:cNvPr id="59399" name="Picture 4" descr="SectionBack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5670"/>
            <a:stretch>
              <a:fillRect/>
            </a:stretch>
          </p:blipFill>
          <p:spPr bwMode="auto">
            <a:xfrm>
              <a:off x="0" y="381000"/>
              <a:ext cx="9145588" cy="6096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400" name="Picture 4" descr="MasterborderTOP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0"/>
              <a:ext cx="9145588" cy="39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9401" name="Picture 5" descr="MasterborderBOTTOM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6467475"/>
              <a:ext cx="9145588" cy="3905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59397" name="Title 1"/>
          <p:cNvSpPr txBox="1">
            <a:spLocks/>
          </p:cNvSpPr>
          <p:nvPr/>
        </p:nvSpPr>
        <p:spPr bwMode="auto">
          <a:xfrm>
            <a:off x="685800" y="2895600"/>
            <a:ext cx="7772400" cy="1470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9pPr>
          </a:lstStyle>
          <a:p>
            <a:pPr algn="ctr"/>
            <a:endParaRPr lang="fa-IR" sz="5400" b="1" i="1">
              <a:solidFill>
                <a:srgbClr val="7030A0"/>
              </a:solidFill>
              <a:latin typeface="Calibri" pitchFamily="34" charset="0"/>
              <a:cs typeface="B Nazanin" pitchFamily="2" charset="-78"/>
            </a:endParaRPr>
          </a:p>
          <a:p>
            <a:pPr algn="ctr"/>
            <a:endParaRPr lang="en-US" sz="4400">
              <a:solidFill>
                <a:srgbClr val="CC0000"/>
              </a:solidFill>
              <a:latin typeface="Calibri" pitchFamily="34" charset="0"/>
              <a:cs typeface="B Nazanin" pitchFamily="2" charset="-78"/>
            </a:endParaRPr>
          </a:p>
        </p:txBody>
      </p:sp>
      <p:sp>
        <p:nvSpPr>
          <p:cNvPr id="59398" name="Title 1"/>
          <p:cNvSpPr>
            <a:spLocks/>
          </p:cNvSpPr>
          <p:nvPr/>
        </p:nvSpPr>
        <p:spPr bwMode="auto">
          <a:xfrm>
            <a:off x="609600" y="2590800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rIns="0" bIns="0" anchor="b"/>
          <a:lstStyle/>
          <a:p>
            <a:pPr algn="ctr" rtl="1"/>
            <a:r>
              <a:rPr lang="fa-IR" sz="4000" b="1" i="1">
                <a:solidFill>
                  <a:srgbClr val="0000CC"/>
                </a:solidFill>
                <a:latin typeface="Calibri" pitchFamily="34" charset="0"/>
                <a:cs typeface="B Nazanin" pitchFamily="2" charset="-78"/>
              </a:rPr>
              <a:t>سیگنالینگ تمرین تناوبی شدید</a:t>
            </a:r>
            <a:endParaRPr lang="en-US" sz="4000" b="1" i="1">
              <a:solidFill>
                <a:srgbClr val="0000CC"/>
              </a:solidFill>
              <a:latin typeface="Calibri" pitchFamily="34" charset="0"/>
              <a:cs typeface="B Nazanin" pitchFamily="2" charset="-78"/>
            </a:endParaRPr>
          </a:p>
        </p:txBody>
      </p:sp>
    </p:spTree>
    <p:extLst>
      <p:ext uri="{BB962C8B-B14F-4D97-AF65-F5344CB8AC3E}">
        <p14:creationId xmlns:p14="http://schemas.microsoft.com/office/powerpoint/2010/main" val="1886306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ppt/theme/themeOverride2.xml><?xml version="1.0" encoding="utf-8"?>
<a:themeOverride xmlns:a="http://schemas.openxmlformats.org/drawingml/2006/main">
  <a:clrScheme name="Flow">
    <a:dk1>
      <a:sysClr val="windowText" lastClr="000000"/>
    </a:dk1>
    <a:lt1>
      <a:sysClr val="window" lastClr="FFFFFF"/>
    </a:lt1>
    <a:dk2>
      <a:srgbClr val="04617B"/>
    </a:dk2>
    <a:lt2>
      <a:srgbClr val="DBF5F9"/>
    </a:lt2>
    <a:accent1>
      <a:srgbClr val="0F6FC6"/>
    </a:accent1>
    <a:accent2>
      <a:srgbClr val="009DD9"/>
    </a:accent2>
    <a:accent3>
      <a:srgbClr val="0BD0D9"/>
    </a:accent3>
    <a:accent4>
      <a:srgbClr val="10CF9B"/>
    </a:accent4>
    <a:accent5>
      <a:srgbClr val="7CCA62"/>
    </a:accent5>
    <a:accent6>
      <a:srgbClr val="A5C249"/>
    </a:accent6>
    <a:hlink>
      <a:srgbClr val="E2D700"/>
    </a:hlink>
    <a:folHlink>
      <a:srgbClr val="85DFD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2863</TotalTime>
  <Words>3295</Words>
  <Application>Microsoft Office PowerPoint</Application>
  <PresentationFormat>On-screen Show (4:3)</PresentationFormat>
  <Paragraphs>364</Paragraphs>
  <Slides>92</Slides>
  <Notes>4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92</vt:i4>
      </vt:variant>
    </vt:vector>
  </HeadingPairs>
  <TitlesOfParts>
    <vt:vector size="94" baseType="lpstr">
      <vt:lpstr>Flow</vt:lpstr>
      <vt:lpstr>Microsoft Excel Chart</vt:lpstr>
      <vt:lpstr> High-intensity Interval Training تمرين تناوبی شديد (HIT)</vt:lpstr>
      <vt:lpstr>فهرست مطالب</vt:lpstr>
      <vt:lpstr>PowerPoint Presentation</vt:lpstr>
      <vt:lpstr>عوامل خطرزاي رفتاري </vt:lpstr>
      <vt:lpstr>مقدمه</vt:lpstr>
      <vt:lpstr>مقدمه</vt:lpstr>
      <vt:lpstr>مقدمه</vt:lpstr>
      <vt:lpstr>مقدمه</vt:lpstr>
      <vt:lpstr>راه حل:</vt:lpstr>
      <vt:lpstr>PowerPoint Presentation</vt:lpstr>
      <vt:lpstr>علل پیدایش (HIT)</vt:lpstr>
      <vt:lpstr>علل پیدایش (HIT)</vt:lpstr>
      <vt:lpstr>علل پیدایش (HIT)</vt:lpstr>
      <vt:lpstr>علل پیدایش (HIT)</vt:lpstr>
      <vt:lpstr>علل پیدایش (HIT)</vt:lpstr>
      <vt:lpstr>پاسخگویی به این سوال که: </vt:lpstr>
      <vt:lpstr>PowerPoint Presentation</vt:lpstr>
      <vt:lpstr>مطالعات کلاسیک</vt:lpstr>
      <vt:lpstr>مطالعات کلاسیک</vt:lpstr>
      <vt:lpstr>PowerPoint Presentation</vt:lpstr>
      <vt:lpstr>2005</vt:lpstr>
      <vt:lpstr>PowerPoint Presentation</vt:lpstr>
      <vt:lpstr>HIT</vt:lpstr>
      <vt:lpstr>HIT</vt:lpstr>
      <vt:lpstr>PowerPoint Presentation</vt:lpstr>
      <vt:lpstr>انواعHIT </vt:lpstr>
      <vt:lpstr>HIT  با حجم کم</vt:lpstr>
      <vt:lpstr>HIT  با حجم طولانی</vt:lpstr>
      <vt:lpstr>متغيرهاي HIT </vt:lpstr>
      <vt:lpstr>متغيرهاي HIT </vt:lpstr>
      <vt:lpstr>سازوکارHIT </vt:lpstr>
      <vt:lpstr>PowerPoint Presentation</vt:lpstr>
      <vt:lpstr>PowerPoint Presentation</vt:lpstr>
      <vt:lpstr>سازوکار HIT</vt:lpstr>
      <vt:lpstr>تغيير سيستم انرژي با تکرار وهله­هاي تناوبي شديد</vt:lpstr>
      <vt:lpstr>سازوکار HIT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پروتکل تمرین</vt:lpstr>
      <vt:lpstr>PowerPoint Presentation</vt:lpstr>
      <vt:lpstr>PowerPoint Presentation</vt:lpstr>
      <vt:lpstr>پروتکل تمرین</vt:lpstr>
      <vt:lpstr>PowerPoint Presentation</vt:lpstr>
      <vt:lpstr>PowerPoint Presentation</vt:lpstr>
      <vt:lpstr>تغيير در فعاليت آنزيمي </vt:lpstr>
      <vt:lpstr>تغيير در نوع تارها </vt:lpstr>
      <vt:lpstr>ذخيره ي ميوگلوبين </vt:lpstr>
      <vt:lpstr>سازگاري هاي عصبي </vt:lpstr>
      <vt:lpstr>PowerPoint Presentation</vt:lpstr>
      <vt:lpstr>سازگاري هاي هورمونی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سیگنالینگ HIT</vt:lpstr>
      <vt:lpstr>PowerPoint Presentation</vt:lpstr>
      <vt:lpstr>سیگنالینگ سازگاري هاي مركزي</vt:lpstr>
      <vt:lpstr>سیگنالینگ سازگاري هاي محيطي</vt:lpstr>
      <vt:lpstr>PowerPoint Presentation</vt:lpstr>
      <vt:lpstr>PowerPoint Presentation</vt:lpstr>
      <vt:lpstr>PowerPoint Presentation</vt:lpstr>
      <vt:lpstr>PowerPoint Presentation</vt:lpstr>
      <vt:lpstr>سازوکارهای حداکثر غلظت لاکتات خون</vt:lpstr>
      <vt:lpstr>لاکتات خون دوره ريكاوري</vt:lpstr>
      <vt:lpstr>پاسخگویی به این سوال که: </vt:lpstr>
      <vt:lpstr>PowerPoint Presentation</vt:lpstr>
      <vt:lpstr>کاربردHIT در ورزشکاران</vt:lpstr>
      <vt:lpstr>کاهش بار تمرین</vt:lpstr>
      <vt:lpstr>PowerPoint Presentation</vt:lpstr>
      <vt:lpstr>کاهش بار تمرین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هدف</vt:lpstr>
      <vt:lpstr>نتایج</vt:lpstr>
      <vt:lpstr>نتیجه گیری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کاربردHIT در افراد عادی جامعه</vt:lpstr>
      <vt:lpstr>PowerPoint Presentation</vt:lpstr>
      <vt:lpstr>PowerPoint Presentation</vt:lpstr>
    </vt:vector>
  </TitlesOfParts>
  <Company>TMU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اثر دو برنامه تمرين تناوبی شديد (HIT) بر اجرای هوازی و بی هوازی مردان فعال   استاد راهنما:               دكتر رضا قراخانلو          استاد مشاور:             دكتر حميد آقا علي نژاد    دانشجو:                مهدی بیاتی</dc:title>
  <dc:creator>computer 2</dc:creator>
  <cp:lastModifiedBy>Mahdi</cp:lastModifiedBy>
  <cp:revision>408</cp:revision>
  <dcterms:created xsi:type="dcterms:W3CDTF">2010-02-13T16:25:54Z</dcterms:created>
  <dcterms:modified xsi:type="dcterms:W3CDTF">2012-05-31T09:48:07Z</dcterms:modified>
</cp:coreProperties>
</file>